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33a15330ca49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b4d3b9582c4862"/>
  </p:sldMasterIdLst>
  <p:sldIdLst>
    <p:sldId xmlns:r="http://schemas.openxmlformats.org/officeDocument/2006/relationships" id="256" r:id="Re8bfb25d16764685"/>
    <p:sldId xmlns:r="http://schemas.openxmlformats.org/officeDocument/2006/relationships" id="257" r:id="R7c65a865b5ea4390"/>
    <p:sldId xmlns:r="http://schemas.openxmlformats.org/officeDocument/2006/relationships" id="258" r:id="Ra23c96685dcd4cc6"/>
    <p:sldId xmlns:r="http://schemas.openxmlformats.org/officeDocument/2006/relationships" id="259" r:id="Rc772a348e4a741e6"/>
    <p:sldId xmlns:r="http://schemas.openxmlformats.org/officeDocument/2006/relationships" id="260" r:id="R223af4bc3f234ea6"/>
    <p:sldId xmlns:r="http://schemas.openxmlformats.org/officeDocument/2006/relationships" id="261" r:id="Rfb6923282a2e4c4f"/>
    <p:sldId xmlns:r="http://schemas.openxmlformats.org/officeDocument/2006/relationships" id="262" r:id="Ra74eb8eca56741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b4d3b9582c4862" /><Relationship Type="http://schemas.openxmlformats.org/officeDocument/2006/relationships/slide" Target="/ppt/slides/slide1.xml" Id="Re8bfb25d16764685" /><Relationship Type="http://schemas.openxmlformats.org/officeDocument/2006/relationships/slide" Target="/ppt/slides/slide2.xml" Id="R7c65a865b5ea4390" /><Relationship Type="http://schemas.openxmlformats.org/officeDocument/2006/relationships/slide" Target="/ppt/slides/slide3.xml" Id="Ra23c96685dcd4cc6" /><Relationship Type="http://schemas.openxmlformats.org/officeDocument/2006/relationships/slide" Target="/ppt/slides/slide4.xml" Id="Rc772a348e4a741e6" /><Relationship Type="http://schemas.openxmlformats.org/officeDocument/2006/relationships/slide" Target="/ppt/slides/slide5.xml" Id="R223af4bc3f234ea6" /><Relationship Type="http://schemas.openxmlformats.org/officeDocument/2006/relationships/slide" Target="/ppt/slides/slide6.xml" Id="Rfb6923282a2e4c4f" /><Relationship Type="http://schemas.openxmlformats.org/officeDocument/2006/relationships/slide" Target="/ppt/slides/slide7.xml" Id="Ra74eb8eca56741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3deb0f918046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f9f72261446a3" /><Relationship Type="http://schemas.openxmlformats.org/officeDocument/2006/relationships/theme" Target="/ppt/slideMasters/theme/theme1.xml" Id="R6846eb25b7cd4c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7f9f72261446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71015217648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34a38ab3641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6fc1a585140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27f085fc24a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b49eaf9464e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0acb027da40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771668f8741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TJØSTHEIM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TJØSTHEIM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TJØSTHEIM INVESTERING AS ble etablert [år] og holder til i Tau.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TJØSTHEIM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TJØSTHEIM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TJØSTHEIM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−103 658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1 611 104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13 795 096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14 128 561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TJØSTHEIM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TJØSTHEIM ARVID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TJØSTHEIM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Askevegen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4120 Tau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989 144 650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TJØSTHEIM INVESTERING AS</a:t>
            </a:r>
          </a:p>
        </p:txBody>
      </p:sp>
    </p:spTree>
  </p:cSld>
  <p:clrMapOvr>
    <a:masterClrMapping xmlns:a="http://schemas.openxmlformats.org/drawingml/2006/main"/>
  </p:clrMapOvr>
</p:sld>
</file>