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58b252f52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a17eb518b421b"/>
  </p:sldMasterIdLst>
  <p:sldIdLst>
    <p:sldId xmlns:r="http://schemas.openxmlformats.org/officeDocument/2006/relationships" id="256" r:id="R73cf3c548a5a456f"/>
    <p:sldId xmlns:r="http://schemas.openxmlformats.org/officeDocument/2006/relationships" id="257" r:id="R298620ff5e6f4b79"/>
    <p:sldId xmlns:r="http://schemas.openxmlformats.org/officeDocument/2006/relationships" id="258" r:id="R85b44815307848ff"/>
    <p:sldId xmlns:r="http://schemas.openxmlformats.org/officeDocument/2006/relationships" id="259" r:id="Raa3227c76e9f455e"/>
    <p:sldId xmlns:r="http://schemas.openxmlformats.org/officeDocument/2006/relationships" id="260" r:id="Rb69a485628e64586"/>
    <p:sldId xmlns:r="http://schemas.openxmlformats.org/officeDocument/2006/relationships" id="261" r:id="R5747a67472bc4196"/>
    <p:sldId xmlns:r="http://schemas.openxmlformats.org/officeDocument/2006/relationships" id="262" r:id="R56138ef8f6a6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a17eb518b421b" /><Relationship Type="http://schemas.openxmlformats.org/officeDocument/2006/relationships/slide" Target="/ppt/slides/slide1.xml" Id="R73cf3c548a5a456f" /><Relationship Type="http://schemas.openxmlformats.org/officeDocument/2006/relationships/slide" Target="/ppt/slides/slide2.xml" Id="R298620ff5e6f4b79" /><Relationship Type="http://schemas.openxmlformats.org/officeDocument/2006/relationships/slide" Target="/ppt/slides/slide3.xml" Id="R85b44815307848ff" /><Relationship Type="http://schemas.openxmlformats.org/officeDocument/2006/relationships/slide" Target="/ppt/slides/slide4.xml" Id="Raa3227c76e9f455e" /><Relationship Type="http://schemas.openxmlformats.org/officeDocument/2006/relationships/slide" Target="/ppt/slides/slide5.xml" Id="Rb69a485628e64586" /><Relationship Type="http://schemas.openxmlformats.org/officeDocument/2006/relationships/slide" Target="/ppt/slides/slide6.xml" Id="R5747a67472bc4196" /><Relationship Type="http://schemas.openxmlformats.org/officeDocument/2006/relationships/slide" Target="/ppt/slides/slide7.xml" Id="R56138ef8f6a6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42a539309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f8655d4bd426c" /><Relationship Type="http://schemas.openxmlformats.org/officeDocument/2006/relationships/theme" Target="/ppt/slideMasters/theme/theme1.xml" Id="R924829eeb9d6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2f8655d4bd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8ab95106f49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9960d571940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26099ed94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0479cfd3447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5bf4bc44f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0d54f96ef47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69d7081de46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GROUP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GROUP INVEST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33 014 250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33 316 114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INVEST 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88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bvl@alsco.no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