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3f367da6f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5ef27a6624b2e"/>
  </p:sldMasterIdLst>
  <p:sldIdLst>
    <p:sldId xmlns:r="http://schemas.openxmlformats.org/officeDocument/2006/relationships" id="256" r:id="R7d0cb456e20b4095"/>
    <p:sldId xmlns:r="http://schemas.openxmlformats.org/officeDocument/2006/relationships" id="257" r:id="R843c7bb242394345"/>
    <p:sldId xmlns:r="http://schemas.openxmlformats.org/officeDocument/2006/relationships" id="258" r:id="Ra8821547a32f4910"/>
    <p:sldId xmlns:r="http://schemas.openxmlformats.org/officeDocument/2006/relationships" id="259" r:id="R2ae0fe6848bc4836"/>
    <p:sldId xmlns:r="http://schemas.openxmlformats.org/officeDocument/2006/relationships" id="260" r:id="Rc3593bfb6f1b4e4e"/>
    <p:sldId xmlns:r="http://schemas.openxmlformats.org/officeDocument/2006/relationships" id="261" r:id="Rc38876bc97cc4f53"/>
    <p:sldId xmlns:r="http://schemas.openxmlformats.org/officeDocument/2006/relationships" id="262" r:id="Rf73440572bde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5ef27a6624b2e" /><Relationship Type="http://schemas.openxmlformats.org/officeDocument/2006/relationships/slide" Target="/ppt/slides/slide1.xml" Id="R7d0cb456e20b4095" /><Relationship Type="http://schemas.openxmlformats.org/officeDocument/2006/relationships/slide" Target="/ppt/slides/slide2.xml" Id="R843c7bb242394345" /><Relationship Type="http://schemas.openxmlformats.org/officeDocument/2006/relationships/slide" Target="/ppt/slides/slide3.xml" Id="Ra8821547a32f4910" /><Relationship Type="http://schemas.openxmlformats.org/officeDocument/2006/relationships/slide" Target="/ppt/slides/slide4.xml" Id="R2ae0fe6848bc4836" /><Relationship Type="http://schemas.openxmlformats.org/officeDocument/2006/relationships/slide" Target="/ppt/slides/slide5.xml" Id="Rc3593bfb6f1b4e4e" /><Relationship Type="http://schemas.openxmlformats.org/officeDocument/2006/relationships/slide" Target="/ppt/slides/slide6.xml" Id="Rc38876bc97cc4f53" /><Relationship Type="http://schemas.openxmlformats.org/officeDocument/2006/relationships/slide" Target="/ppt/slides/slide7.xml" Id="Rf73440572bde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9399fecff4b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6841f7eee4eb3" /><Relationship Type="http://schemas.openxmlformats.org/officeDocument/2006/relationships/theme" Target="/ppt/slideMasters/theme/theme1.xml" Id="R02da1fabf642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6841f7eee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51458d236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df6590be046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1289122f7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de5c23c947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e1c2492f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b91a7de1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9216da334f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 INVEST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−10 562 317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−3 933 231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EMIL ANDREASSEN  –  89,6 %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INGE ANDREASSEN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jeainvest@gmail.com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 INVEST AS</a:t>
            </a:r>
          </a:p>
        </p:txBody>
      </p:sp>
    </p:spTree>
  </p:cSld>
  <p:clrMapOvr>
    <a:masterClrMapping xmlns:a="http://schemas.openxmlformats.org/drawingml/2006/main"/>
  </p:clrMapOvr>
</p:sld>
</file>