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4b61d7ed9c4a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2956615e3e4d64"/>
  </p:sldMasterIdLst>
  <p:sldIdLst>
    <p:sldId xmlns:r="http://schemas.openxmlformats.org/officeDocument/2006/relationships" id="256" r:id="R62a73f1f635c4d69"/>
    <p:sldId xmlns:r="http://schemas.openxmlformats.org/officeDocument/2006/relationships" id="257" r:id="R703817d3f2fd490a"/>
    <p:sldId xmlns:r="http://schemas.openxmlformats.org/officeDocument/2006/relationships" id="258" r:id="R84b5a5fdabf2499d"/>
    <p:sldId xmlns:r="http://schemas.openxmlformats.org/officeDocument/2006/relationships" id="259" r:id="R5f2f81828b9d4a64"/>
    <p:sldId xmlns:r="http://schemas.openxmlformats.org/officeDocument/2006/relationships" id="260" r:id="R7f1795ab66454e7d"/>
    <p:sldId xmlns:r="http://schemas.openxmlformats.org/officeDocument/2006/relationships" id="261" r:id="R00ade0349c914e44"/>
    <p:sldId xmlns:r="http://schemas.openxmlformats.org/officeDocument/2006/relationships" id="262" r:id="R1d05a7d8855444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2956615e3e4d64" /><Relationship Type="http://schemas.openxmlformats.org/officeDocument/2006/relationships/slide" Target="/ppt/slides/slide1.xml" Id="R62a73f1f635c4d69" /><Relationship Type="http://schemas.openxmlformats.org/officeDocument/2006/relationships/slide" Target="/ppt/slides/slide2.xml" Id="R703817d3f2fd490a" /><Relationship Type="http://schemas.openxmlformats.org/officeDocument/2006/relationships/slide" Target="/ppt/slides/slide3.xml" Id="R84b5a5fdabf2499d" /><Relationship Type="http://schemas.openxmlformats.org/officeDocument/2006/relationships/slide" Target="/ppt/slides/slide4.xml" Id="R5f2f81828b9d4a64" /><Relationship Type="http://schemas.openxmlformats.org/officeDocument/2006/relationships/slide" Target="/ppt/slides/slide5.xml" Id="R7f1795ab66454e7d" /><Relationship Type="http://schemas.openxmlformats.org/officeDocument/2006/relationships/slide" Target="/ppt/slides/slide6.xml" Id="R00ade0349c914e44" /><Relationship Type="http://schemas.openxmlformats.org/officeDocument/2006/relationships/slide" Target="/ppt/slides/slide7.xml" Id="R1d05a7d8855444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011888864e46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558704f7949a8" /><Relationship Type="http://schemas.openxmlformats.org/officeDocument/2006/relationships/theme" Target="/ppt/slideMasters/theme/theme1.xml" Id="Ra4b5d962125047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8558704f7949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723c611a24d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54562dae842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63d84d5304e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545facb9541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2b69be6c048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88fad06364b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41abc49ba42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 &amp; J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&amp; J HOLDING AS ble etablert [år] og holder til i Vikebukt.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−479 453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−1 384 240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9 046 046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28 072 610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BJØRN-VEGARD LØVIK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LEIDULF LØVIK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Daugstadvegen 445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6392 Vikebukt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88 23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bogjholding@gmail.com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989 144 901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 &amp; J HOLDING AS</a:t>
            </a:r>
          </a:p>
        </p:txBody>
      </p:sp>
    </p:spTree>
  </p:cSld>
  <p:clrMapOvr>
    <a:masterClrMapping xmlns:a="http://schemas.openxmlformats.org/drawingml/2006/main"/>
  </p:clrMapOvr>
</p:sld>
</file>