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8da7fd1928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7ac2a2b204458"/>
  </p:sldMasterIdLst>
  <p:sldIdLst>
    <p:sldId xmlns:r="http://schemas.openxmlformats.org/officeDocument/2006/relationships" id="256" r:id="R7ff3df3f9b834781"/>
    <p:sldId xmlns:r="http://schemas.openxmlformats.org/officeDocument/2006/relationships" id="257" r:id="R1f213765b29745de"/>
    <p:sldId xmlns:r="http://schemas.openxmlformats.org/officeDocument/2006/relationships" id="258" r:id="R317045e3c4724c8d"/>
    <p:sldId xmlns:r="http://schemas.openxmlformats.org/officeDocument/2006/relationships" id="259" r:id="R6377271360554e71"/>
    <p:sldId xmlns:r="http://schemas.openxmlformats.org/officeDocument/2006/relationships" id="260" r:id="Re5e5da6142fb4990"/>
    <p:sldId xmlns:r="http://schemas.openxmlformats.org/officeDocument/2006/relationships" id="261" r:id="R998912974e0c461a"/>
    <p:sldId xmlns:r="http://schemas.openxmlformats.org/officeDocument/2006/relationships" id="262" r:id="Rd7b063b58f07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7ac2a2b204458" /><Relationship Type="http://schemas.openxmlformats.org/officeDocument/2006/relationships/slide" Target="/ppt/slides/slide1.xml" Id="R7ff3df3f9b834781" /><Relationship Type="http://schemas.openxmlformats.org/officeDocument/2006/relationships/slide" Target="/ppt/slides/slide2.xml" Id="R1f213765b29745de" /><Relationship Type="http://schemas.openxmlformats.org/officeDocument/2006/relationships/slide" Target="/ppt/slides/slide3.xml" Id="R317045e3c4724c8d" /><Relationship Type="http://schemas.openxmlformats.org/officeDocument/2006/relationships/slide" Target="/ppt/slides/slide4.xml" Id="R6377271360554e71" /><Relationship Type="http://schemas.openxmlformats.org/officeDocument/2006/relationships/slide" Target="/ppt/slides/slide5.xml" Id="Re5e5da6142fb4990" /><Relationship Type="http://schemas.openxmlformats.org/officeDocument/2006/relationships/slide" Target="/ppt/slides/slide6.xml" Id="R998912974e0c461a" /><Relationship Type="http://schemas.openxmlformats.org/officeDocument/2006/relationships/slide" Target="/ppt/slides/slide7.xml" Id="Rd7b063b58f07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8834444054a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b7f3317447de" /><Relationship Type="http://schemas.openxmlformats.org/officeDocument/2006/relationships/theme" Target="/ppt/slideMasters/theme/theme1.xml" Id="Re9010e5fb6b9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4b7f33174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ab96c8827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86ba5f04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ab5e905a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d51ce01fd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f62334a2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3e0a139b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5fd21611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BERIT J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HANS MORTEN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JOHN 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