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3fcebe779743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42c993a59e48ac"/>
  </p:sldMasterIdLst>
  <p:sldIdLst>
    <p:sldId xmlns:r="http://schemas.openxmlformats.org/officeDocument/2006/relationships" id="256" r:id="Rc8de39a3e3cf4152"/>
    <p:sldId xmlns:r="http://schemas.openxmlformats.org/officeDocument/2006/relationships" id="257" r:id="R44b535e8ea2e485a"/>
    <p:sldId xmlns:r="http://schemas.openxmlformats.org/officeDocument/2006/relationships" id="258" r:id="Rbcc69c5450834f7a"/>
    <p:sldId xmlns:r="http://schemas.openxmlformats.org/officeDocument/2006/relationships" id="259" r:id="R7695ee42cf854145"/>
    <p:sldId xmlns:r="http://schemas.openxmlformats.org/officeDocument/2006/relationships" id="260" r:id="Rfcef4e9663884d74"/>
    <p:sldId xmlns:r="http://schemas.openxmlformats.org/officeDocument/2006/relationships" id="261" r:id="Rff09cc03a2c6446d"/>
    <p:sldId xmlns:r="http://schemas.openxmlformats.org/officeDocument/2006/relationships" id="262" r:id="R5ba9a4dcc9d045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2c993a59e48ac" /><Relationship Type="http://schemas.openxmlformats.org/officeDocument/2006/relationships/slide" Target="/ppt/slides/slide1.xml" Id="Rc8de39a3e3cf4152" /><Relationship Type="http://schemas.openxmlformats.org/officeDocument/2006/relationships/slide" Target="/ppt/slides/slide2.xml" Id="R44b535e8ea2e485a" /><Relationship Type="http://schemas.openxmlformats.org/officeDocument/2006/relationships/slide" Target="/ppt/slides/slide3.xml" Id="Rbcc69c5450834f7a" /><Relationship Type="http://schemas.openxmlformats.org/officeDocument/2006/relationships/slide" Target="/ppt/slides/slide4.xml" Id="R7695ee42cf854145" /><Relationship Type="http://schemas.openxmlformats.org/officeDocument/2006/relationships/slide" Target="/ppt/slides/slide5.xml" Id="Rfcef4e9663884d74" /><Relationship Type="http://schemas.openxmlformats.org/officeDocument/2006/relationships/slide" Target="/ppt/slides/slide6.xml" Id="Rff09cc03a2c6446d" /><Relationship Type="http://schemas.openxmlformats.org/officeDocument/2006/relationships/slide" Target="/ppt/slides/slide7.xml" Id="R5ba9a4dcc9d045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0054d31bd4e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7184fa0a846a4" /><Relationship Type="http://schemas.openxmlformats.org/officeDocument/2006/relationships/theme" Target="/ppt/slideMasters/theme/theme1.xml" Id="Rdbf3bcc91c4d45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47184fa0a846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b785dbbd043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b325fb97949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d72314e8d4b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faa31e6b14d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b3f4743b440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4c80d062d48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36873847842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TRYGGVASON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TRYGGVASON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TRYGGVASON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TRYGGVASON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TRYGGVASON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TRYGGVASON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1 468 711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−1 005 630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63 714 816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70 224 757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TRYGGVASON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HØVIK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TRYGGVASON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Sorgenfriveien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jorgen@hogeiendom.no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989 145 215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TRYGGVASON HOLDING AS</a:t>
            </a:r>
          </a:p>
        </p:txBody>
      </p:sp>
    </p:spTree>
  </p:cSld>
  <p:clrMapOvr>
    <a:masterClrMapping xmlns:a="http://schemas.openxmlformats.org/drawingml/2006/main"/>
  </p:clrMapOvr>
</p:sld>
</file>