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7b41c904a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ea09e3c114633"/>
  </p:sldMasterIdLst>
  <p:sldIdLst>
    <p:sldId xmlns:r="http://schemas.openxmlformats.org/officeDocument/2006/relationships" id="256" r:id="R5d786a0f02e84894"/>
    <p:sldId xmlns:r="http://schemas.openxmlformats.org/officeDocument/2006/relationships" id="257" r:id="R2df27eb46cb74e06"/>
    <p:sldId xmlns:r="http://schemas.openxmlformats.org/officeDocument/2006/relationships" id="258" r:id="R7071b022a7b545e8"/>
    <p:sldId xmlns:r="http://schemas.openxmlformats.org/officeDocument/2006/relationships" id="259" r:id="R7667990545354782"/>
    <p:sldId xmlns:r="http://schemas.openxmlformats.org/officeDocument/2006/relationships" id="260" r:id="Ra106a411288e482c"/>
    <p:sldId xmlns:r="http://schemas.openxmlformats.org/officeDocument/2006/relationships" id="261" r:id="Rb2d54fa38f754c8d"/>
    <p:sldId xmlns:r="http://schemas.openxmlformats.org/officeDocument/2006/relationships" id="262" r:id="R7b05772a95f9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ea09e3c114633" /><Relationship Type="http://schemas.openxmlformats.org/officeDocument/2006/relationships/slide" Target="/ppt/slides/slide1.xml" Id="R5d786a0f02e84894" /><Relationship Type="http://schemas.openxmlformats.org/officeDocument/2006/relationships/slide" Target="/ppt/slides/slide2.xml" Id="R2df27eb46cb74e06" /><Relationship Type="http://schemas.openxmlformats.org/officeDocument/2006/relationships/slide" Target="/ppt/slides/slide3.xml" Id="R7071b022a7b545e8" /><Relationship Type="http://schemas.openxmlformats.org/officeDocument/2006/relationships/slide" Target="/ppt/slides/slide4.xml" Id="R7667990545354782" /><Relationship Type="http://schemas.openxmlformats.org/officeDocument/2006/relationships/slide" Target="/ppt/slides/slide5.xml" Id="Ra106a411288e482c" /><Relationship Type="http://schemas.openxmlformats.org/officeDocument/2006/relationships/slide" Target="/ppt/slides/slide6.xml" Id="Rb2d54fa38f754c8d" /><Relationship Type="http://schemas.openxmlformats.org/officeDocument/2006/relationships/slide" Target="/ppt/slides/slide7.xml" Id="R7b05772a95f9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905ecf6d4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de99bff943dc" /><Relationship Type="http://schemas.openxmlformats.org/officeDocument/2006/relationships/theme" Target="/ppt/slideMasters/theme/theme1.xml" Id="R2e7935137001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ede99bff9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1da84734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c7deabb8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91b1614c7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4bcf3507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eff7e8ff6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7a4c1951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b0812bdc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 KLEVEN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HOLDING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42 726 789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43 146 020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Gåsbuvegen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