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46be042be747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caf5d727014025"/>
  </p:sldMasterIdLst>
  <p:sldIdLst>
    <p:sldId xmlns:r="http://schemas.openxmlformats.org/officeDocument/2006/relationships" id="256" r:id="Ra0f133fa98564f58"/>
    <p:sldId xmlns:r="http://schemas.openxmlformats.org/officeDocument/2006/relationships" id="257" r:id="Rd239d21191264f16"/>
    <p:sldId xmlns:r="http://schemas.openxmlformats.org/officeDocument/2006/relationships" id="258" r:id="R66d615ba95ce41f6"/>
    <p:sldId xmlns:r="http://schemas.openxmlformats.org/officeDocument/2006/relationships" id="259" r:id="R2bb2ae1cff9a4391"/>
    <p:sldId xmlns:r="http://schemas.openxmlformats.org/officeDocument/2006/relationships" id="260" r:id="R77c4612013c44fbe"/>
    <p:sldId xmlns:r="http://schemas.openxmlformats.org/officeDocument/2006/relationships" id="261" r:id="R318abc184b314fdf"/>
    <p:sldId xmlns:r="http://schemas.openxmlformats.org/officeDocument/2006/relationships" id="262" r:id="R7cbfafe85e9349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caf5d727014025" /><Relationship Type="http://schemas.openxmlformats.org/officeDocument/2006/relationships/slide" Target="/ppt/slides/slide1.xml" Id="Ra0f133fa98564f58" /><Relationship Type="http://schemas.openxmlformats.org/officeDocument/2006/relationships/slide" Target="/ppt/slides/slide2.xml" Id="Rd239d21191264f16" /><Relationship Type="http://schemas.openxmlformats.org/officeDocument/2006/relationships/slide" Target="/ppt/slides/slide3.xml" Id="R66d615ba95ce41f6" /><Relationship Type="http://schemas.openxmlformats.org/officeDocument/2006/relationships/slide" Target="/ppt/slides/slide4.xml" Id="R2bb2ae1cff9a4391" /><Relationship Type="http://schemas.openxmlformats.org/officeDocument/2006/relationships/slide" Target="/ppt/slides/slide5.xml" Id="R77c4612013c44fbe" /><Relationship Type="http://schemas.openxmlformats.org/officeDocument/2006/relationships/slide" Target="/ppt/slides/slide6.xml" Id="R318abc184b314fdf" /><Relationship Type="http://schemas.openxmlformats.org/officeDocument/2006/relationships/slide" Target="/ppt/slides/slide7.xml" Id="R7cbfafe85e9349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35b5c198864f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2d2cf7e714289" /><Relationship Type="http://schemas.openxmlformats.org/officeDocument/2006/relationships/theme" Target="/ppt/slideMasters/theme/theme1.xml" Id="Rf4b8f7281bb24b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b2d2cf7e7142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cdf7f10d645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735da923c47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f588bc7024b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0c7bb576145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5fd9b80a34b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ed1c50c4c41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cfc08eaa44e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SOV INVEST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2 375 734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13 750 167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14 292 835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VANGSTAD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Sørhaug gård, Volhaugen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989 147 498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SOV INVEST AS</a:t>
            </a:r>
          </a:p>
        </p:txBody>
      </p:sp>
    </p:spTree>
  </p:cSld>
  <p:clrMapOvr>
    <a:masterClrMapping xmlns:a="http://schemas.openxmlformats.org/drawingml/2006/main"/>
  </p:clrMapOvr>
</p:sld>
</file>