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b156dfa10e49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fa6b6611d4534"/>
  </p:sldMasterIdLst>
  <p:sldIdLst>
    <p:sldId xmlns:r="http://schemas.openxmlformats.org/officeDocument/2006/relationships" id="256" r:id="Rf09cffa65dcf4a0e"/>
    <p:sldId xmlns:r="http://schemas.openxmlformats.org/officeDocument/2006/relationships" id="257" r:id="R614551bac0b3453d"/>
    <p:sldId xmlns:r="http://schemas.openxmlformats.org/officeDocument/2006/relationships" id="258" r:id="R24166e420e45486e"/>
    <p:sldId xmlns:r="http://schemas.openxmlformats.org/officeDocument/2006/relationships" id="259" r:id="R84037b786ac1424a"/>
    <p:sldId xmlns:r="http://schemas.openxmlformats.org/officeDocument/2006/relationships" id="260" r:id="Rc15edab905f0462b"/>
    <p:sldId xmlns:r="http://schemas.openxmlformats.org/officeDocument/2006/relationships" id="261" r:id="R2b1335d1d49f4784"/>
    <p:sldId xmlns:r="http://schemas.openxmlformats.org/officeDocument/2006/relationships" id="262" r:id="Rfab996a238e54b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fa6b6611d4534" /><Relationship Type="http://schemas.openxmlformats.org/officeDocument/2006/relationships/slide" Target="/ppt/slides/slide1.xml" Id="Rf09cffa65dcf4a0e" /><Relationship Type="http://schemas.openxmlformats.org/officeDocument/2006/relationships/slide" Target="/ppt/slides/slide2.xml" Id="R614551bac0b3453d" /><Relationship Type="http://schemas.openxmlformats.org/officeDocument/2006/relationships/slide" Target="/ppt/slides/slide3.xml" Id="R24166e420e45486e" /><Relationship Type="http://schemas.openxmlformats.org/officeDocument/2006/relationships/slide" Target="/ppt/slides/slide4.xml" Id="R84037b786ac1424a" /><Relationship Type="http://schemas.openxmlformats.org/officeDocument/2006/relationships/slide" Target="/ppt/slides/slide5.xml" Id="Rc15edab905f0462b" /><Relationship Type="http://schemas.openxmlformats.org/officeDocument/2006/relationships/slide" Target="/ppt/slides/slide6.xml" Id="R2b1335d1d49f4784" /><Relationship Type="http://schemas.openxmlformats.org/officeDocument/2006/relationships/slide" Target="/ppt/slides/slide7.xml" Id="Rfab996a238e54b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e56646036443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dda08bb7d4672" /><Relationship Type="http://schemas.openxmlformats.org/officeDocument/2006/relationships/theme" Target="/ppt/slideMasters/theme/theme1.xml" Id="R39cb720171854f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fdda08bb7d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adc4010e3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3bcb0ac2846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a835f957043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1cd05c0fa47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5fcdbbbc4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a7c49e16b4c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f2785c8c4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 HOLDING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1 783 361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1 854 361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HÅKON LABERG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 Arne Håkon Laberg, Øvstetunsvegen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