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ab9ff28f2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0714b388f4ca3"/>
  </p:sldMasterIdLst>
  <p:sldIdLst>
    <p:sldId xmlns:r="http://schemas.openxmlformats.org/officeDocument/2006/relationships" id="256" r:id="R9ae59496fdc0449d"/>
    <p:sldId xmlns:r="http://schemas.openxmlformats.org/officeDocument/2006/relationships" id="257" r:id="R0e4edd4b40944c1e"/>
    <p:sldId xmlns:r="http://schemas.openxmlformats.org/officeDocument/2006/relationships" id="258" r:id="R244be307153d492b"/>
    <p:sldId xmlns:r="http://schemas.openxmlformats.org/officeDocument/2006/relationships" id="259" r:id="R89f62f7af87b46f6"/>
    <p:sldId xmlns:r="http://schemas.openxmlformats.org/officeDocument/2006/relationships" id="260" r:id="Rc7e8740b7ad34378"/>
    <p:sldId xmlns:r="http://schemas.openxmlformats.org/officeDocument/2006/relationships" id="261" r:id="R08198f65727d45b1"/>
    <p:sldId xmlns:r="http://schemas.openxmlformats.org/officeDocument/2006/relationships" id="262" r:id="R5fb4b5ba5c95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0714b388f4ca3" /><Relationship Type="http://schemas.openxmlformats.org/officeDocument/2006/relationships/slide" Target="/ppt/slides/slide1.xml" Id="R9ae59496fdc0449d" /><Relationship Type="http://schemas.openxmlformats.org/officeDocument/2006/relationships/slide" Target="/ppt/slides/slide2.xml" Id="R0e4edd4b40944c1e" /><Relationship Type="http://schemas.openxmlformats.org/officeDocument/2006/relationships/slide" Target="/ppt/slides/slide3.xml" Id="R244be307153d492b" /><Relationship Type="http://schemas.openxmlformats.org/officeDocument/2006/relationships/slide" Target="/ppt/slides/slide4.xml" Id="R89f62f7af87b46f6" /><Relationship Type="http://schemas.openxmlformats.org/officeDocument/2006/relationships/slide" Target="/ppt/slides/slide5.xml" Id="Rc7e8740b7ad34378" /><Relationship Type="http://schemas.openxmlformats.org/officeDocument/2006/relationships/slide" Target="/ppt/slides/slide6.xml" Id="R08198f65727d45b1" /><Relationship Type="http://schemas.openxmlformats.org/officeDocument/2006/relationships/slide" Target="/ppt/slides/slide7.xml" Id="R5fb4b5ba5c95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1702b697b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2c7317f84630" /><Relationship Type="http://schemas.openxmlformats.org/officeDocument/2006/relationships/theme" Target="/ppt/slideMasters/theme/theme1.xml" Id="Rb6579fea34fc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92c7317f8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0050923b8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577f4319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5f82dbcc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b5e2ae86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3e0f3211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028744ae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836aa3cf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AKTINOR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28 292 029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33 552 202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RAVLO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H0403, Dronningens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knut@ravlo.no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