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548a280b8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675f29fb64724"/>
  </p:sldMasterIdLst>
  <p:sldIdLst>
    <p:sldId xmlns:r="http://schemas.openxmlformats.org/officeDocument/2006/relationships" id="256" r:id="R8df7ea2a33a248e7"/>
    <p:sldId xmlns:r="http://schemas.openxmlformats.org/officeDocument/2006/relationships" id="257" r:id="R9826f9085a3b4fd5"/>
    <p:sldId xmlns:r="http://schemas.openxmlformats.org/officeDocument/2006/relationships" id="258" r:id="Rfce07055539a4f5d"/>
    <p:sldId xmlns:r="http://schemas.openxmlformats.org/officeDocument/2006/relationships" id="259" r:id="R8fd37fc5bae3422a"/>
    <p:sldId xmlns:r="http://schemas.openxmlformats.org/officeDocument/2006/relationships" id="260" r:id="R8e5c2966b8db4894"/>
    <p:sldId xmlns:r="http://schemas.openxmlformats.org/officeDocument/2006/relationships" id="261" r:id="Read57651f8e74cdb"/>
    <p:sldId xmlns:r="http://schemas.openxmlformats.org/officeDocument/2006/relationships" id="262" r:id="R1df263c84ba3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675f29fb64724" /><Relationship Type="http://schemas.openxmlformats.org/officeDocument/2006/relationships/slide" Target="/ppt/slides/slide1.xml" Id="R8df7ea2a33a248e7" /><Relationship Type="http://schemas.openxmlformats.org/officeDocument/2006/relationships/slide" Target="/ppt/slides/slide2.xml" Id="R9826f9085a3b4fd5" /><Relationship Type="http://schemas.openxmlformats.org/officeDocument/2006/relationships/slide" Target="/ppt/slides/slide3.xml" Id="Rfce07055539a4f5d" /><Relationship Type="http://schemas.openxmlformats.org/officeDocument/2006/relationships/slide" Target="/ppt/slides/slide4.xml" Id="R8fd37fc5bae3422a" /><Relationship Type="http://schemas.openxmlformats.org/officeDocument/2006/relationships/slide" Target="/ppt/slides/slide5.xml" Id="R8e5c2966b8db4894" /><Relationship Type="http://schemas.openxmlformats.org/officeDocument/2006/relationships/slide" Target="/ppt/slides/slide6.xml" Id="Read57651f8e74cdb" /><Relationship Type="http://schemas.openxmlformats.org/officeDocument/2006/relationships/slide" Target="/ppt/slides/slide7.xml" Id="R1df263c84ba3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33f1088bf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2781d329e43c7" /><Relationship Type="http://schemas.openxmlformats.org/officeDocument/2006/relationships/theme" Target="/ppt/slideMasters/theme/theme1.xml" Id="R4d9d34935402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2781d329e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287b3ba3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d5a137363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764286895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3014191b8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0d2e7565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d2cd2a6d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4c724cbcb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ALTO HOLDING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−10 857 029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133 136 374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249 786 875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HENNING SLETHEI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Kontinentalvegen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HOLDING AS</a:t>
            </a:r>
          </a:p>
        </p:txBody>
      </p:sp>
    </p:spTree>
  </p:cSld>
  <p:clrMapOvr>
    <a:masterClrMapping xmlns:a="http://schemas.openxmlformats.org/drawingml/2006/main"/>
  </p:clrMapOvr>
</p:sld>
</file>