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d6f56adc7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45c3b65694557"/>
  </p:sldMasterIdLst>
  <p:sldIdLst>
    <p:sldId xmlns:r="http://schemas.openxmlformats.org/officeDocument/2006/relationships" id="256" r:id="Rcf991888b572478e"/>
    <p:sldId xmlns:r="http://schemas.openxmlformats.org/officeDocument/2006/relationships" id="257" r:id="R50022891c05e4bc8"/>
    <p:sldId xmlns:r="http://schemas.openxmlformats.org/officeDocument/2006/relationships" id="258" r:id="R7b9a321c783045e0"/>
    <p:sldId xmlns:r="http://schemas.openxmlformats.org/officeDocument/2006/relationships" id="259" r:id="Rd50fd19f823a430b"/>
    <p:sldId xmlns:r="http://schemas.openxmlformats.org/officeDocument/2006/relationships" id="260" r:id="R47a8b8ad02564d71"/>
    <p:sldId xmlns:r="http://schemas.openxmlformats.org/officeDocument/2006/relationships" id="261" r:id="R5591e2c5f0874b7a"/>
    <p:sldId xmlns:r="http://schemas.openxmlformats.org/officeDocument/2006/relationships" id="262" r:id="R3b8758d801ba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45c3b65694557" /><Relationship Type="http://schemas.openxmlformats.org/officeDocument/2006/relationships/slide" Target="/ppt/slides/slide1.xml" Id="Rcf991888b572478e" /><Relationship Type="http://schemas.openxmlformats.org/officeDocument/2006/relationships/slide" Target="/ppt/slides/slide2.xml" Id="R50022891c05e4bc8" /><Relationship Type="http://schemas.openxmlformats.org/officeDocument/2006/relationships/slide" Target="/ppt/slides/slide3.xml" Id="R7b9a321c783045e0" /><Relationship Type="http://schemas.openxmlformats.org/officeDocument/2006/relationships/slide" Target="/ppt/slides/slide4.xml" Id="Rd50fd19f823a430b" /><Relationship Type="http://schemas.openxmlformats.org/officeDocument/2006/relationships/slide" Target="/ppt/slides/slide5.xml" Id="R47a8b8ad02564d71" /><Relationship Type="http://schemas.openxmlformats.org/officeDocument/2006/relationships/slide" Target="/ppt/slides/slide6.xml" Id="R5591e2c5f0874b7a" /><Relationship Type="http://schemas.openxmlformats.org/officeDocument/2006/relationships/slide" Target="/ppt/slides/slide7.xml" Id="R3b8758d801ba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adf7d5874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65c497d4149c2" /><Relationship Type="http://schemas.openxmlformats.org/officeDocument/2006/relationships/theme" Target="/ppt/slideMasters/theme/theme1.xml" Id="R45f181b4a464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665c497d41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ee53b7bd6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092a10531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eb91ac3d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68292628d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d42b5d338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7d8a4068b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09048dada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4124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