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1699ac1733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bd8c23b7c047a6"/>
  </p:sldMasterIdLst>
  <p:sldIdLst>
    <p:sldId xmlns:r="http://schemas.openxmlformats.org/officeDocument/2006/relationships" id="256" r:id="R914de6d9bfe84b7e"/>
    <p:sldId xmlns:r="http://schemas.openxmlformats.org/officeDocument/2006/relationships" id="257" r:id="R42ecdf4c91954b55"/>
    <p:sldId xmlns:r="http://schemas.openxmlformats.org/officeDocument/2006/relationships" id="258" r:id="Rfb28129b79c0453a"/>
    <p:sldId xmlns:r="http://schemas.openxmlformats.org/officeDocument/2006/relationships" id="259" r:id="R07fdae65c8204f22"/>
    <p:sldId xmlns:r="http://schemas.openxmlformats.org/officeDocument/2006/relationships" id="260" r:id="R450104b6e8044c50"/>
    <p:sldId xmlns:r="http://schemas.openxmlformats.org/officeDocument/2006/relationships" id="261" r:id="R1c5f107f39c446ae"/>
    <p:sldId xmlns:r="http://schemas.openxmlformats.org/officeDocument/2006/relationships" id="262" r:id="R6471367ad9794a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bd8c23b7c047a6" /><Relationship Type="http://schemas.openxmlformats.org/officeDocument/2006/relationships/slide" Target="/ppt/slides/slide1.xml" Id="R914de6d9bfe84b7e" /><Relationship Type="http://schemas.openxmlformats.org/officeDocument/2006/relationships/slide" Target="/ppt/slides/slide2.xml" Id="R42ecdf4c91954b55" /><Relationship Type="http://schemas.openxmlformats.org/officeDocument/2006/relationships/slide" Target="/ppt/slides/slide3.xml" Id="Rfb28129b79c0453a" /><Relationship Type="http://schemas.openxmlformats.org/officeDocument/2006/relationships/slide" Target="/ppt/slides/slide4.xml" Id="R07fdae65c8204f22" /><Relationship Type="http://schemas.openxmlformats.org/officeDocument/2006/relationships/slide" Target="/ppt/slides/slide5.xml" Id="R450104b6e8044c50" /><Relationship Type="http://schemas.openxmlformats.org/officeDocument/2006/relationships/slide" Target="/ppt/slides/slide6.xml" Id="R1c5f107f39c446ae" /><Relationship Type="http://schemas.openxmlformats.org/officeDocument/2006/relationships/slide" Target="/ppt/slides/slide7.xml" Id="R6471367ad9794a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31c115d4e43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ebb7b680c4087" /><Relationship Type="http://schemas.openxmlformats.org/officeDocument/2006/relationships/theme" Target="/ppt/slideMasters/theme/theme1.xml" Id="Rf783803d3be44b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aebb7b680c40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494bdf1634b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e6108f4ed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ea9f770f2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d8c1bd02046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af3f960f64c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8d225759f44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6bac266564e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AWILHELMSEN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AWILHELMSEN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588 253 480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1 962 654 438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3 515 946 846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AWAS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Beddingen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989 150 944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AWILHELMSEN HOLDING AS</a:t>
            </a:r>
          </a:p>
        </p:txBody>
      </p:sp>
    </p:spTree>
  </p:cSld>
  <p:clrMapOvr>
    <a:masterClrMapping xmlns:a="http://schemas.openxmlformats.org/drawingml/2006/main"/>
  </p:clrMapOvr>
</p:sld>
</file>