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2c84b1669d41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fd1439d2c44da0"/>
  </p:sldMasterIdLst>
  <p:sldIdLst>
    <p:sldId xmlns:r="http://schemas.openxmlformats.org/officeDocument/2006/relationships" id="256" r:id="Rcf1a86a3be7e4544"/>
    <p:sldId xmlns:r="http://schemas.openxmlformats.org/officeDocument/2006/relationships" id="257" r:id="R646e3506a83b416b"/>
    <p:sldId xmlns:r="http://schemas.openxmlformats.org/officeDocument/2006/relationships" id="258" r:id="R64d545af6fea46aa"/>
    <p:sldId xmlns:r="http://schemas.openxmlformats.org/officeDocument/2006/relationships" id="259" r:id="R0195a7a0dfff4e34"/>
    <p:sldId xmlns:r="http://schemas.openxmlformats.org/officeDocument/2006/relationships" id="260" r:id="R7152a41b349745bb"/>
    <p:sldId xmlns:r="http://schemas.openxmlformats.org/officeDocument/2006/relationships" id="261" r:id="R45e120240e134e75"/>
    <p:sldId xmlns:r="http://schemas.openxmlformats.org/officeDocument/2006/relationships" id="262" r:id="R66167298fbd745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d1439d2c44da0" /><Relationship Type="http://schemas.openxmlformats.org/officeDocument/2006/relationships/slide" Target="/ppt/slides/slide1.xml" Id="Rcf1a86a3be7e4544" /><Relationship Type="http://schemas.openxmlformats.org/officeDocument/2006/relationships/slide" Target="/ppt/slides/slide2.xml" Id="R646e3506a83b416b" /><Relationship Type="http://schemas.openxmlformats.org/officeDocument/2006/relationships/slide" Target="/ppt/slides/slide3.xml" Id="R64d545af6fea46aa" /><Relationship Type="http://schemas.openxmlformats.org/officeDocument/2006/relationships/slide" Target="/ppt/slides/slide4.xml" Id="R0195a7a0dfff4e34" /><Relationship Type="http://schemas.openxmlformats.org/officeDocument/2006/relationships/slide" Target="/ppt/slides/slide5.xml" Id="R7152a41b349745bb" /><Relationship Type="http://schemas.openxmlformats.org/officeDocument/2006/relationships/slide" Target="/ppt/slides/slide6.xml" Id="R45e120240e134e75" /><Relationship Type="http://schemas.openxmlformats.org/officeDocument/2006/relationships/slide" Target="/ppt/slides/slide7.xml" Id="R66167298fbd745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cbab0b4294e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24f33f9a04cb0" /><Relationship Type="http://schemas.openxmlformats.org/officeDocument/2006/relationships/theme" Target="/ppt/slideMasters/theme/theme1.xml" Id="Rb40393b2b92040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924f33f9a0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a7904baa14e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025ead6d24b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084671c9544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7e1be8adb4e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b4225a03c47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97b1777fc45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50cd806ca4a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JTC HOLDING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4 416 663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92 340 979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93 127 902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LIA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Hegnavegen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989 151 096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