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ecbda006c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e05559ecf421e"/>
  </p:sldMasterIdLst>
  <p:sldIdLst>
    <p:sldId xmlns:r="http://schemas.openxmlformats.org/officeDocument/2006/relationships" id="256" r:id="R8f7681bcdb054935"/>
    <p:sldId xmlns:r="http://schemas.openxmlformats.org/officeDocument/2006/relationships" id="257" r:id="R0bacfbfd0f944725"/>
    <p:sldId xmlns:r="http://schemas.openxmlformats.org/officeDocument/2006/relationships" id="258" r:id="R4bf7f827c0b64130"/>
    <p:sldId xmlns:r="http://schemas.openxmlformats.org/officeDocument/2006/relationships" id="259" r:id="Rf672d74498c94e75"/>
    <p:sldId xmlns:r="http://schemas.openxmlformats.org/officeDocument/2006/relationships" id="260" r:id="Rb98e256980df4763"/>
    <p:sldId xmlns:r="http://schemas.openxmlformats.org/officeDocument/2006/relationships" id="261" r:id="R4c3339a8a9e144c4"/>
    <p:sldId xmlns:r="http://schemas.openxmlformats.org/officeDocument/2006/relationships" id="262" r:id="R92a6033010d5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e05559ecf421e" /><Relationship Type="http://schemas.openxmlformats.org/officeDocument/2006/relationships/slide" Target="/ppt/slides/slide1.xml" Id="R8f7681bcdb054935" /><Relationship Type="http://schemas.openxmlformats.org/officeDocument/2006/relationships/slide" Target="/ppt/slides/slide2.xml" Id="R0bacfbfd0f944725" /><Relationship Type="http://schemas.openxmlformats.org/officeDocument/2006/relationships/slide" Target="/ppt/slides/slide3.xml" Id="R4bf7f827c0b64130" /><Relationship Type="http://schemas.openxmlformats.org/officeDocument/2006/relationships/slide" Target="/ppt/slides/slide4.xml" Id="Rf672d74498c94e75" /><Relationship Type="http://schemas.openxmlformats.org/officeDocument/2006/relationships/slide" Target="/ppt/slides/slide5.xml" Id="Rb98e256980df4763" /><Relationship Type="http://schemas.openxmlformats.org/officeDocument/2006/relationships/slide" Target="/ppt/slides/slide6.xml" Id="R4c3339a8a9e144c4" /><Relationship Type="http://schemas.openxmlformats.org/officeDocument/2006/relationships/slide" Target="/ppt/slides/slide7.xml" Id="R92a6033010d5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a099b7eb1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417b388743af" /><Relationship Type="http://schemas.openxmlformats.org/officeDocument/2006/relationships/theme" Target="/ppt/slideMasters/theme/theme1.xml" Id="R2ba4ae6dbd40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1417b3887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c3361da0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6d07be65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dae92d54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b4c11f5c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61190eef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6ee5d0e6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015617599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CAMESA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CAMESA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5 347 763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WOGNILD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Dybvad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CAMESA AS</a:t>
            </a:r>
          </a:p>
        </p:txBody>
      </p:sp>
    </p:spTree>
  </p:cSld>
  <p:clrMapOvr>
    <a:masterClrMapping xmlns:a="http://schemas.openxmlformats.org/drawingml/2006/main"/>
  </p:clrMapOvr>
</p:sld>
</file>