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120b3d5f6b4b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ce48d6042049c6"/>
  </p:sldMasterIdLst>
  <p:sldIdLst>
    <p:sldId xmlns:r="http://schemas.openxmlformats.org/officeDocument/2006/relationships" id="256" r:id="Rbdffe3b72e3e4975"/>
    <p:sldId xmlns:r="http://schemas.openxmlformats.org/officeDocument/2006/relationships" id="257" r:id="R35aec8dd55d44d48"/>
    <p:sldId xmlns:r="http://schemas.openxmlformats.org/officeDocument/2006/relationships" id="258" r:id="R20090c4c77314bd0"/>
    <p:sldId xmlns:r="http://schemas.openxmlformats.org/officeDocument/2006/relationships" id="259" r:id="R161403351db14a04"/>
    <p:sldId xmlns:r="http://schemas.openxmlformats.org/officeDocument/2006/relationships" id="260" r:id="Re03657ef2d134020"/>
    <p:sldId xmlns:r="http://schemas.openxmlformats.org/officeDocument/2006/relationships" id="261" r:id="Re6328a4c6c704afd"/>
    <p:sldId xmlns:r="http://schemas.openxmlformats.org/officeDocument/2006/relationships" id="262" r:id="Re60da186fa8349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ce48d6042049c6" /><Relationship Type="http://schemas.openxmlformats.org/officeDocument/2006/relationships/slide" Target="/ppt/slides/slide1.xml" Id="Rbdffe3b72e3e4975" /><Relationship Type="http://schemas.openxmlformats.org/officeDocument/2006/relationships/slide" Target="/ppt/slides/slide2.xml" Id="R35aec8dd55d44d48" /><Relationship Type="http://schemas.openxmlformats.org/officeDocument/2006/relationships/slide" Target="/ppt/slides/slide3.xml" Id="R20090c4c77314bd0" /><Relationship Type="http://schemas.openxmlformats.org/officeDocument/2006/relationships/slide" Target="/ppt/slides/slide4.xml" Id="R161403351db14a04" /><Relationship Type="http://schemas.openxmlformats.org/officeDocument/2006/relationships/slide" Target="/ppt/slides/slide5.xml" Id="Re03657ef2d134020" /><Relationship Type="http://schemas.openxmlformats.org/officeDocument/2006/relationships/slide" Target="/ppt/slides/slide6.xml" Id="Re6328a4c6c704afd" /><Relationship Type="http://schemas.openxmlformats.org/officeDocument/2006/relationships/slide" Target="/ppt/slides/slide7.xml" Id="Re60da186fa8349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d44083e6f46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974bdb7334402" /><Relationship Type="http://schemas.openxmlformats.org/officeDocument/2006/relationships/theme" Target="/ppt/slideMasters/theme/theme1.xml" Id="Rae70fe6d42ca42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0974bdb73344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c2b68849d43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3f382486641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84b247f6444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1e6fc199a49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4e9fea3784a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d5ec85ab244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b4b3b1ba54e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AJK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231 791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11 279 137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11 290 599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KROGNES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Estenstadvegen 127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989 152 084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AJK HOLDING AS</a:t>
            </a:r>
          </a:p>
        </p:txBody>
      </p:sp>
    </p:spTree>
  </p:cSld>
  <p:clrMapOvr>
    <a:masterClrMapping xmlns:a="http://schemas.openxmlformats.org/drawingml/2006/main"/>
  </p:clrMapOvr>
</p:sld>
</file>