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fc3299e75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23d43aa7c4105"/>
  </p:sldMasterIdLst>
  <p:sldIdLst>
    <p:sldId xmlns:r="http://schemas.openxmlformats.org/officeDocument/2006/relationships" id="256" r:id="Re917b0c78c3c4dee"/>
    <p:sldId xmlns:r="http://schemas.openxmlformats.org/officeDocument/2006/relationships" id="257" r:id="R2cdeebe1931e49bf"/>
    <p:sldId xmlns:r="http://schemas.openxmlformats.org/officeDocument/2006/relationships" id="258" r:id="R9b3291ae819d49a0"/>
    <p:sldId xmlns:r="http://schemas.openxmlformats.org/officeDocument/2006/relationships" id="259" r:id="R34e06f0ef5c64d92"/>
    <p:sldId xmlns:r="http://schemas.openxmlformats.org/officeDocument/2006/relationships" id="260" r:id="R7f10ef1dc51a47ae"/>
    <p:sldId xmlns:r="http://schemas.openxmlformats.org/officeDocument/2006/relationships" id="261" r:id="R1e5f20b638874e73"/>
    <p:sldId xmlns:r="http://schemas.openxmlformats.org/officeDocument/2006/relationships" id="262" r:id="Rebfe6924dc80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23d43aa7c4105" /><Relationship Type="http://schemas.openxmlformats.org/officeDocument/2006/relationships/slide" Target="/ppt/slides/slide1.xml" Id="Re917b0c78c3c4dee" /><Relationship Type="http://schemas.openxmlformats.org/officeDocument/2006/relationships/slide" Target="/ppt/slides/slide2.xml" Id="R2cdeebe1931e49bf" /><Relationship Type="http://schemas.openxmlformats.org/officeDocument/2006/relationships/slide" Target="/ppt/slides/slide3.xml" Id="R9b3291ae819d49a0" /><Relationship Type="http://schemas.openxmlformats.org/officeDocument/2006/relationships/slide" Target="/ppt/slides/slide4.xml" Id="R34e06f0ef5c64d92" /><Relationship Type="http://schemas.openxmlformats.org/officeDocument/2006/relationships/slide" Target="/ppt/slides/slide5.xml" Id="R7f10ef1dc51a47ae" /><Relationship Type="http://schemas.openxmlformats.org/officeDocument/2006/relationships/slide" Target="/ppt/slides/slide6.xml" Id="R1e5f20b638874e73" /><Relationship Type="http://schemas.openxmlformats.org/officeDocument/2006/relationships/slide" Target="/ppt/slides/slide7.xml" Id="Rebfe6924dc80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ee533b008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da301d71a4c30" /><Relationship Type="http://schemas.openxmlformats.org/officeDocument/2006/relationships/theme" Target="/ppt/slideMasters/theme/theme1.xml" Id="R99c0258b6084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da301d71a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47a2e0c6d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3b4ad1c40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4776547ac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ccef93965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49d20a30c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1353cf88043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350442e9f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TK-INVEST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−101 851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2 416 758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KRISTIAN KOLBERG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Katralveien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1813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TK-INVEST AS</a:t>
            </a:r>
          </a:p>
        </p:txBody>
      </p:sp>
    </p:spTree>
  </p:cSld>
  <p:clrMapOvr>
    <a:masterClrMapping xmlns:a="http://schemas.openxmlformats.org/drawingml/2006/main"/>
  </p:clrMapOvr>
</p:sld>
</file>