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dcf8d64e9a48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87378d350b4960"/>
  </p:sldMasterIdLst>
  <p:sldIdLst>
    <p:sldId xmlns:r="http://schemas.openxmlformats.org/officeDocument/2006/relationships" id="256" r:id="Re80b496aea394ca7"/>
    <p:sldId xmlns:r="http://schemas.openxmlformats.org/officeDocument/2006/relationships" id="257" r:id="R6ecfc9bf95fe411c"/>
    <p:sldId xmlns:r="http://schemas.openxmlformats.org/officeDocument/2006/relationships" id="258" r:id="Rbf1347b9c9d6419f"/>
    <p:sldId xmlns:r="http://schemas.openxmlformats.org/officeDocument/2006/relationships" id="259" r:id="R04caa6bf60e44116"/>
    <p:sldId xmlns:r="http://schemas.openxmlformats.org/officeDocument/2006/relationships" id="260" r:id="R10dc0e9a16b440a1"/>
    <p:sldId xmlns:r="http://schemas.openxmlformats.org/officeDocument/2006/relationships" id="261" r:id="Rd85cab497eb042a5"/>
    <p:sldId xmlns:r="http://schemas.openxmlformats.org/officeDocument/2006/relationships" id="262" r:id="Rf0fd7234cf9b43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87378d350b4960" /><Relationship Type="http://schemas.openxmlformats.org/officeDocument/2006/relationships/slide" Target="/ppt/slides/slide1.xml" Id="Re80b496aea394ca7" /><Relationship Type="http://schemas.openxmlformats.org/officeDocument/2006/relationships/slide" Target="/ppt/slides/slide2.xml" Id="R6ecfc9bf95fe411c" /><Relationship Type="http://schemas.openxmlformats.org/officeDocument/2006/relationships/slide" Target="/ppt/slides/slide3.xml" Id="Rbf1347b9c9d6419f" /><Relationship Type="http://schemas.openxmlformats.org/officeDocument/2006/relationships/slide" Target="/ppt/slides/slide4.xml" Id="R04caa6bf60e44116" /><Relationship Type="http://schemas.openxmlformats.org/officeDocument/2006/relationships/slide" Target="/ppt/slides/slide5.xml" Id="R10dc0e9a16b440a1" /><Relationship Type="http://schemas.openxmlformats.org/officeDocument/2006/relationships/slide" Target="/ppt/slides/slide6.xml" Id="Rd85cab497eb042a5" /><Relationship Type="http://schemas.openxmlformats.org/officeDocument/2006/relationships/slide" Target="/ppt/slides/slide7.xml" Id="Rf0fd7234cf9b43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48b0dc1b6949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33817edd44857" /><Relationship Type="http://schemas.openxmlformats.org/officeDocument/2006/relationships/theme" Target="/ppt/slideMasters/theme/theme1.xml" Id="R7aff7be275e641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b33817edd448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931f0dcd34d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533e6377c4f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3da4009564a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3df143cf041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2f9686cda4c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a0a3e940f4a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dff00ee7c4e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TP-INVEST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TP-INVEST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2 618 573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10 143 201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10 372 682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Kolbotnveien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989 156 187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TP-INVEST AS</a:t>
            </a:r>
          </a:p>
        </p:txBody>
      </p:sp>
    </p:spTree>
  </p:cSld>
  <p:clrMapOvr>
    <a:masterClrMapping xmlns:a="http://schemas.openxmlformats.org/drawingml/2006/main"/>
  </p:clrMapOvr>
</p:sld>
</file>