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3d388056b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e8955900a48ea"/>
  </p:sldMasterIdLst>
  <p:sldIdLst>
    <p:sldId xmlns:r="http://schemas.openxmlformats.org/officeDocument/2006/relationships" id="256" r:id="R8a7475357d604c7e"/>
    <p:sldId xmlns:r="http://schemas.openxmlformats.org/officeDocument/2006/relationships" id="257" r:id="Rd150a43780d14266"/>
    <p:sldId xmlns:r="http://schemas.openxmlformats.org/officeDocument/2006/relationships" id="258" r:id="R0d1c0f9ba2c240ea"/>
    <p:sldId xmlns:r="http://schemas.openxmlformats.org/officeDocument/2006/relationships" id="259" r:id="R02b1adbe9e2d4c9d"/>
    <p:sldId xmlns:r="http://schemas.openxmlformats.org/officeDocument/2006/relationships" id="260" r:id="R02c7e78c4a97455e"/>
    <p:sldId xmlns:r="http://schemas.openxmlformats.org/officeDocument/2006/relationships" id="261" r:id="Re94355570c494ac0"/>
    <p:sldId xmlns:r="http://schemas.openxmlformats.org/officeDocument/2006/relationships" id="262" r:id="Raa80d01a122a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e8955900a48ea" /><Relationship Type="http://schemas.openxmlformats.org/officeDocument/2006/relationships/slide" Target="/ppt/slides/slide1.xml" Id="R8a7475357d604c7e" /><Relationship Type="http://schemas.openxmlformats.org/officeDocument/2006/relationships/slide" Target="/ppt/slides/slide2.xml" Id="Rd150a43780d14266" /><Relationship Type="http://schemas.openxmlformats.org/officeDocument/2006/relationships/slide" Target="/ppt/slides/slide3.xml" Id="R0d1c0f9ba2c240ea" /><Relationship Type="http://schemas.openxmlformats.org/officeDocument/2006/relationships/slide" Target="/ppt/slides/slide4.xml" Id="R02b1adbe9e2d4c9d" /><Relationship Type="http://schemas.openxmlformats.org/officeDocument/2006/relationships/slide" Target="/ppt/slides/slide5.xml" Id="R02c7e78c4a97455e" /><Relationship Type="http://schemas.openxmlformats.org/officeDocument/2006/relationships/slide" Target="/ppt/slides/slide6.xml" Id="Re94355570c494ac0" /><Relationship Type="http://schemas.openxmlformats.org/officeDocument/2006/relationships/slide" Target="/ppt/slides/slide7.xml" Id="Raa80d01a122a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689ed184c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7f59950f420f" /><Relationship Type="http://schemas.openxmlformats.org/officeDocument/2006/relationships/theme" Target="/ppt/slideMasters/theme/theme1.xml" Id="Re88de7f3a59d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f7f59950f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2e265c8f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2128ff49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c0f62386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d9c3ca26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09d1c8703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217ee8b3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cb15865a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JØRGEN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