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c13370987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33bc8daca44d3"/>
  </p:sldMasterIdLst>
  <p:sldIdLst>
    <p:sldId xmlns:r="http://schemas.openxmlformats.org/officeDocument/2006/relationships" id="256" r:id="Rcd9d44c347cc4a2e"/>
    <p:sldId xmlns:r="http://schemas.openxmlformats.org/officeDocument/2006/relationships" id="257" r:id="R7f42d2b33d1e4dc3"/>
    <p:sldId xmlns:r="http://schemas.openxmlformats.org/officeDocument/2006/relationships" id="258" r:id="R24308aa97a5e4799"/>
    <p:sldId xmlns:r="http://schemas.openxmlformats.org/officeDocument/2006/relationships" id="259" r:id="R7007f836f65c4b7f"/>
    <p:sldId xmlns:r="http://schemas.openxmlformats.org/officeDocument/2006/relationships" id="260" r:id="Ref3daecea28a4f42"/>
    <p:sldId xmlns:r="http://schemas.openxmlformats.org/officeDocument/2006/relationships" id="261" r:id="R5c7aafcbe9254304"/>
    <p:sldId xmlns:r="http://schemas.openxmlformats.org/officeDocument/2006/relationships" id="262" r:id="R21dc7622bd08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33bc8daca44d3" /><Relationship Type="http://schemas.openxmlformats.org/officeDocument/2006/relationships/slide" Target="/ppt/slides/slide1.xml" Id="Rcd9d44c347cc4a2e" /><Relationship Type="http://schemas.openxmlformats.org/officeDocument/2006/relationships/slide" Target="/ppt/slides/slide2.xml" Id="R7f42d2b33d1e4dc3" /><Relationship Type="http://schemas.openxmlformats.org/officeDocument/2006/relationships/slide" Target="/ppt/slides/slide3.xml" Id="R24308aa97a5e4799" /><Relationship Type="http://schemas.openxmlformats.org/officeDocument/2006/relationships/slide" Target="/ppt/slides/slide4.xml" Id="R7007f836f65c4b7f" /><Relationship Type="http://schemas.openxmlformats.org/officeDocument/2006/relationships/slide" Target="/ppt/slides/slide5.xml" Id="Ref3daecea28a4f42" /><Relationship Type="http://schemas.openxmlformats.org/officeDocument/2006/relationships/slide" Target="/ppt/slides/slide6.xml" Id="R5c7aafcbe9254304" /><Relationship Type="http://schemas.openxmlformats.org/officeDocument/2006/relationships/slide" Target="/ppt/slides/slide7.xml" Id="R21dc7622bd08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0993049d2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d4ca047ac4b7c" /><Relationship Type="http://schemas.openxmlformats.org/officeDocument/2006/relationships/theme" Target="/ppt/slideMasters/theme/theme1.xml" Id="R8dae85ed0b994d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cd4ca047ac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d1ce4ef7e41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aa903531f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e28dcd2fe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e5fdc86204b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f60cc13e3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4c8dcfb0a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619c78b00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KULTA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107 118 000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90 813 000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96 733 000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1 286 638 000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1 306 759 000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TROND EIRIK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KULTA INVEST AS</a:t>
            </a:r>
          </a:p>
        </p:txBody>
      </p:sp>
    </p:spTree>
  </p:cSld>
  <p:clrMapOvr>
    <a:masterClrMapping xmlns:a="http://schemas.openxmlformats.org/drawingml/2006/main"/>
  </p:clrMapOvr>
</p:sld>
</file>