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a6de4a312447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d40f49fffa4728"/>
  </p:sldMasterIdLst>
  <p:sldIdLst>
    <p:sldId xmlns:r="http://schemas.openxmlformats.org/officeDocument/2006/relationships" id="256" r:id="R1b2033cd7ca84803"/>
    <p:sldId xmlns:r="http://schemas.openxmlformats.org/officeDocument/2006/relationships" id="257" r:id="R239ae9726f144d09"/>
    <p:sldId xmlns:r="http://schemas.openxmlformats.org/officeDocument/2006/relationships" id="258" r:id="R9b7a97cbc89f4e53"/>
    <p:sldId xmlns:r="http://schemas.openxmlformats.org/officeDocument/2006/relationships" id="259" r:id="R082e43eb0a18442b"/>
    <p:sldId xmlns:r="http://schemas.openxmlformats.org/officeDocument/2006/relationships" id="260" r:id="Rfe65aeda256d44d6"/>
    <p:sldId xmlns:r="http://schemas.openxmlformats.org/officeDocument/2006/relationships" id="261" r:id="R4f33892892334970"/>
    <p:sldId xmlns:r="http://schemas.openxmlformats.org/officeDocument/2006/relationships" id="262" r:id="Rc24e1ee1b4e547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d40f49fffa4728" /><Relationship Type="http://schemas.openxmlformats.org/officeDocument/2006/relationships/slide" Target="/ppt/slides/slide1.xml" Id="R1b2033cd7ca84803" /><Relationship Type="http://schemas.openxmlformats.org/officeDocument/2006/relationships/slide" Target="/ppt/slides/slide2.xml" Id="R239ae9726f144d09" /><Relationship Type="http://schemas.openxmlformats.org/officeDocument/2006/relationships/slide" Target="/ppt/slides/slide3.xml" Id="R9b7a97cbc89f4e53" /><Relationship Type="http://schemas.openxmlformats.org/officeDocument/2006/relationships/slide" Target="/ppt/slides/slide4.xml" Id="R082e43eb0a18442b" /><Relationship Type="http://schemas.openxmlformats.org/officeDocument/2006/relationships/slide" Target="/ppt/slides/slide5.xml" Id="Rfe65aeda256d44d6" /><Relationship Type="http://schemas.openxmlformats.org/officeDocument/2006/relationships/slide" Target="/ppt/slides/slide6.xml" Id="R4f33892892334970" /><Relationship Type="http://schemas.openxmlformats.org/officeDocument/2006/relationships/slide" Target="/ppt/slides/slide7.xml" Id="Rc24e1ee1b4e547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6667f0fa9d4b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97bf4947f4680" /><Relationship Type="http://schemas.openxmlformats.org/officeDocument/2006/relationships/theme" Target="/ppt/slideMasters/theme/theme1.xml" Id="R39995bd5002a4a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797bf4947f46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f5439a0fe46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7e9b4157447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9a2aadcbf4a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b86d1123842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044d415f249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36b45546b48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d68daa53448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RESI HOLDING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995 222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8 250 093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8 250 813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HYSTAD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Rustungvegen 62A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5416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989 158 988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RESI HOLDING AS</a:t>
            </a:r>
          </a:p>
        </p:txBody>
      </p:sp>
    </p:spTree>
  </p:cSld>
  <p:clrMapOvr>
    <a:masterClrMapping xmlns:a="http://schemas.openxmlformats.org/drawingml/2006/main"/>
  </p:clrMapOvr>
</p:sld>
</file>