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8994dfdaaa4c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2539af49764e7c"/>
  </p:sldMasterIdLst>
  <p:sldIdLst>
    <p:sldId xmlns:r="http://schemas.openxmlformats.org/officeDocument/2006/relationships" id="256" r:id="Re1c24a5410de4d9f"/>
    <p:sldId xmlns:r="http://schemas.openxmlformats.org/officeDocument/2006/relationships" id="257" r:id="R4dc7da57c5b14a29"/>
    <p:sldId xmlns:r="http://schemas.openxmlformats.org/officeDocument/2006/relationships" id="258" r:id="Rc083ec2c0fe04894"/>
    <p:sldId xmlns:r="http://schemas.openxmlformats.org/officeDocument/2006/relationships" id="259" r:id="R9aa804d2ce6d4683"/>
    <p:sldId xmlns:r="http://schemas.openxmlformats.org/officeDocument/2006/relationships" id="260" r:id="Rc9e766ebc275458c"/>
    <p:sldId xmlns:r="http://schemas.openxmlformats.org/officeDocument/2006/relationships" id="261" r:id="Rbbd87fe99c9a4e85"/>
    <p:sldId xmlns:r="http://schemas.openxmlformats.org/officeDocument/2006/relationships" id="262" r:id="R6375067185964a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2539af49764e7c" /><Relationship Type="http://schemas.openxmlformats.org/officeDocument/2006/relationships/slide" Target="/ppt/slides/slide1.xml" Id="Re1c24a5410de4d9f" /><Relationship Type="http://schemas.openxmlformats.org/officeDocument/2006/relationships/slide" Target="/ppt/slides/slide2.xml" Id="R4dc7da57c5b14a29" /><Relationship Type="http://schemas.openxmlformats.org/officeDocument/2006/relationships/slide" Target="/ppt/slides/slide3.xml" Id="Rc083ec2c0fe04894" /><Relationship Type="http://schemas.openxmlformats.org/officeDocument/2006/relationships/slide" Target="/ppt/slides/slide4.xml" Id="R9aa804d2ce6d4683" /><Relationship Type="http://schemas.openxmlformats.org/officeDocument/2006/relationships/slide" Target="/ppt/slides/slide5.xml" Id="Rc9e766ebc275458c" /><Relationship Type="http://schemas.openxmlformats.org/officeDocument/2006/relationships/slide" Target="/ppt/slides/slide6.xml" Id="Rbbd87fe99c9a4e85" /><Relationship Type="http://schemas.openxmlformats.org/officeDocument/2006/relationships/slide" Target="/ppt/slides/slide7.xml" Id="R6375067185964a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63e20a7fae42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202a908484eb4" /><Relationship Type="http://schemas.openxmlformats.org/officeDocument/2006/relationships/theme" Target="/ppt/slideMasters/theme/theme1.xml" Id="Rbf42d5203a6f43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1202a908484e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c5bef769148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77b013e1242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7499bbf9a44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dd4e1d89348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6f549b58f4a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d848deab543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bf333ea734f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RIKKE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−3 421 894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4 443 770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RØNNE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Rønne, Breidablikveien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989 159 259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RIKKE INVEST AS</a:t>
            </a:r>
          </a:p>
        </p:txBody>
      </p:sp>
    </p:spTree>
  </p:cSld>
  <p:clrMapOvr>
    <a:masterClrMapping xmlns:a="http://schemas.openxmlformats.org/drawingml/2006/main"/>
  </p:clrMapOvr>
</p:sld>
</file>