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31d74b6114d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b9dbb32464438e"/>
  </p:sldMasterIdLst>
  <p:sldIdLst>
    <p:sldId xmlns:r="http://schemas.openxmlformats.org/officeDocument/2006/relationships" id="256" r:id="R840f6c5a52c849cc"/>
    <p:sldId xmlns:r="http://schemas.openxmlformats.org/officeDocument/2006/relationships" id="257" r:id="Rac680ec6615443b1"/>
    <p:sldId xmlns:r="http://schemas.openxmlformats.org/officeDocument/2006/relationships" id="258" r:id="R0ab38847431042f5"/>
    <p:sldId xmlns:r="http://schemas.openxmlformats.org/officeDocument/2006/relationships" id="259" r:id="R9822b54d41de4643"/>
    <p:sldId xmlns:r="http://schemas.openxmlformats.org/officeDocument/2006/relationships" id="260" r:id="R4103db35825a45d1"/>
    <p:sldId xmlns:r="http://schemas.openxmlformats.org/officeDocument/2006/relationships" id="261" r:id="R70759ecbf4c04e69"/>
    <p:sldId xmlns:r="http://schemas.openxmlformats.org/officeDocument/2006/relationships" id="262" r:id="Rad61ae79f949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9dbb32464438e" /><Relationship Type="http://schemas.openxmlformats.org/officeDocument/2006/relationships/slide" Target="/ppt/slides/slide1.xml" Id="R840f6c5a52c849cc" /><Relationship Type="http://schemas.openxmlformats.org/officeDocument/2006/relationships/slide" Target="/ppt/slides/slide2.xml" Id="Rac680ec6615443b1" /><Relationship Type="http://schemas.openxmlformats.org/officeDocument/2006/relationships/slide" Target="/ppt/slides/slide3.xml" Id="R0ab38847431042f5" /><Relationship Type="http://schemas.openxmlformats.org/officeDocument/2006/relationships/slide" Target="/ppt/slides/slide4.xml" Id="R9822b54d41de4643" /><Relationship Type="http://schemas.openxmlformats.org/officeDocument/2006/relationships/slide" Target="/ppt/slides/slide5.xml" Id="R4103db35825a45d1" /><Relationship Type="http://schemas.openxmlformats.org/officeDocument/2006/relationships/slide" Target="/ppt/slides/slide6.xml" Id="R70759ecbf4c04e69" /><Relationship Type="http://schemas.openxmlformats.org/officeDocument/2006/relationships/slide" Target="/ppt/slides/slide7.xml" Id="Rad61ae79f949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f304a721e3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8afaa17ff4807" /><Relationship Type="http://schemas.openxmlformats.org/officeDocument/2006/relationships/theme" Target="/ppt/slideMasters/theme/theme1.xml" Id="Rcd5b8c624f9a4f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8afaa17ff48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b6435b73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73f00407848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4fc9bc7b043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da99359d41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1c87fde6a4e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896ed6b4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00a3ff735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WISETH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WISETH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47 053 857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44 700 103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128 641 669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156 330 883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AHW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HOLAN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HOLAN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 TYRONE WISETH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NORTH HORIZON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Kassefabrikkvegen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WISETH INVEST AS</a:t>
            </a:r>
          </a:p>
        </p:txBody>
      </p:sp>
    </p:spTree>
  </p:cSld>
  <p:clrMapOvr>
    <a:masterClrMapping xmlns:a="http://schemas.openxmlformats.org/drawingml/2006/main"/>
  </p:clrMapOvr>
</p:sld>
</file>