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bd7be23f3474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05f45136a24e54"/>
  </p:sldMasterIdLst>
  <p:sldIdLst>
    <p:sldId xmlns:r="http://schemas.openxmlformats.org/officeDocument/2006/relationships" id="256" r:id="R21db9ef6123e443a"/>
    <p:sldId xmlns:r="http://schemas.openxmlformats.org/officeDocument/2006/relationships" id="257" r:id="Rc32d4f952bf247b8"/>
    <p:sldId xmlns:r="http://schemas.openxmlformats.org/officeDocument/2006/relationships" id="258" r:id="R6e590ffd18bf4bf8"/>
    <p:sldId xmlns:r="http://schemas.openxmlformats.org/officeDocument/2006/relationships" id="259" r:id="R5f1381d0ec6646d8"/>
    <p:sldId xmlns:r="http://schemas.openxmlformats.org/officeDocument/2006/relationships" id="260" r:id="R99424f377f6b45f0"/>
    <p:sldId xmlns:r="http://schemas.openxmlformats.org/officeDocument/2006/relationships" id="261" r:id="Rbdc131d98fae470f"/>
    <p:sldId xmlns:r="http://schemas.openxmlformats.org/officeDocument/2006/relationships" id="262" r:id="R3f64ea8f87aa49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05f45136a24e54" /><Relationship Type="http://schemas.openxmlformats.org/officeDocument/2006/relationships/slide" Target="/ppt/slides/slide1.xml" Id="R21db9ef6123e443a" /><Relationship Type="http://schemas.openxmlformats.org/officeDocument/2006/relationships/slide" Target="/ppt/slides/slide2.xml" Id="Rc32d4f952bf247b8" /><Relationship Type="http://schemas.openxmlformats.org/officeDocument/2006/relationships/slide" Target="/ppt/slides/slide3.xml" Id="R6e590ffd18bf4bf8" /><Relationship Type="http://schemas.openxmlformats.org/officeDocument/2006/relationships/slide" Target="/ppt/slides/slide4.xml" Id="R5f1381d0ec6646d8" /><Relationship Type="http://schemas.openxmlformats.org/officeDocument/2006/relationships/slide" Target="/ppt/slides/slide5.xml" Id="R99424f377f6b45f0" /><Relationship Type="http://schemas.openxmlformats.org/officeDocument/2006/relationships/slide" Target="/ppt/slides/slide6.xml" Id="Rbdc131d98fae470f" /><Relationship Type="http://schemas.openxmlformats.org/officeDocument/2006/relationships/slide" Target="/ppt/slides/slide7.xml" Id="R3f64ea8f87aa49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fa4c7b32f4b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d01cfcf2f4134" /><Relationship Type="http://schemas.openxmlformats.org/officeDocument/2006/relationships/theme" Target="/ppt/slideMasters/theme/theme1.xml" Id="Rc037151842a1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2d01cfcf2f41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2229d3dc394d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021d111c574c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2c4976e8e149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4226bab0a41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5ae4e98b2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60c57e1c34e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1ee6eb5d243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HOLDING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−162 400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9 122 566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9 122 566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HUNDSTAD SKJALG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Alstadtoppen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8072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HUNDSTAD HOLDING AS</a:t>
            </a:r>
          </a:p>
        </p:txBody>
      </p:sp>
    </p:spTree>
  </p:cSld>
  <p:clrMapOvr>
    <a:masterClrMapping xmlns:a="http://schemas.openxmlformats.org/drawingml/2006/main"/>
  </p:clrMapOvr>
</p:sld>
</file>