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340be78751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d175527e44ec8"/>
  </p:sldMasterIdLst>
  <p:sldIdLst>
    <p:sldId xmlns:r="http://schemas.openxmlformats.org/officeDocument/2006/relationships" id="256" r:id="Re72dafa6b8e34d61"/>
    <p:sldId xmlns:r="http://schemas.openxmlformats.org/officeDocument/2006/relationships" id="257" r:id="R72af043abc0041cf"/>
    <p:sldId xmlns:r="http://schemas.openxmlformats.org/officeDocument/2006/relationships" id="258" r:id="R5f54a7da6cde4f4e"/>
    <p:sldId xmlns:r="http://schemas.openxmlformats.org/officeDocument/2006/relationships" id="259" r:id="R1146666ff3064c6e"/>
    <p:sldId xmlns:r="http://schemas.openxmlformats.org/officeDocument/2006/relationships" id="260" r:id="R1dd7fbbb15324d85"/>
    <p:sldId xmlns:r="http://schemas.openxmlformats.org/officeDocument/2006/relationships" id="261" r:id="R766296c6d612455f"/>
    <p:sldId xmlns:r="http://schemas.openxmlformats.org/officeDocument/2006/relationships" id="262" r:id="Rc2a77547a655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d175527e44ec8" /><Relationship Type="http://schemas.openxmlformats.org/officeDocument/2006/relationships/slide" Target="/ppt/slides/slide1.xml" Id="Re72dafa6b8e34d61" /><Relationship Type="http://schemas.openxmlformats.org/officeDocument/2006/relationships/slide" Target="/ppt/slides/slide2.xml" Id="R72af043abc0041cf" /><Relationship Type="http://schemas.openxmlformats.org/officeDocument/2006/relationships/slide" Target="/ppt/slides/slide3.xml" Id="R5f54a7da6cde4f4e" /><Relationship Type="http://schemas.openxmlformats.org/officeDocument/2006/relationships/slide" Target="/ppt/slides/slide4.xml" Id="R1146666ff3064c6e" /><Relationship Type="http://schemas.openxmlformats.org/officeDocument/2006/relationships/slide" Target="/ppt/slides/slide5.xml" Id="R1dd7fbbb15324d85" /><Relationship Type="http://schemas.openxmlformats.org/officeDocument/2006/relationships/slide" Target="/ppt/slides/slide6.xml" Id="R766296c6d612455f" /><Relationship Type="http://schemas.openxmlformats.org/officeDocument/2006/relationships/slide" Target="/ppt/slides/slide7.xml" Id="Rc2a77547a655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d9b2d0b73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f83083d34b1a" /><Relationship Type="http://schemas.openxmlformats.org/officeDocument/2006/relationships/theme" Target="/ppt/slideMasters/theme/theme1.xml" Id="R3d8dd55cf82e4a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5f83083d3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62481ad6d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f9a69890b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4d3749c0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45d86cc5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de82e31a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54510aa2b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8037327ce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2 369 136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25 944 252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27 599 030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FINNE  –  75,7 %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ANNIKA MARI FINNE  –  24,3 %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5104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FINNE INVEST AS</a:t>
            </a:r>
          </a:p>
        </p:txBody>
      </p:sp>
    </p:spTree>
  </p:cSld>
  <p:clrMapOvr>
    <a:masterClrMapping xmlns:a="http://schemas.openxmlformats.org/drawingml/2006/main"/>
  </p:clrMapOvr>
</p:sld>
</file>