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79c472c8154c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09afe36c6049f0"/>
  </p:sldMasterIdLst>
  <p:sldIdLst>
    <p:sldId xmlns:r="http://schemas.openxmlformats.org/officeDocument/2006/relationships" id="256" r:id="R135e46091acb4ea2"/>
    <p:sldId xmlns:r="http://schemas.openxmlformats.org/officeDocument/2006/relationships" id="257" r:id="R11b7ac943ef54f00"/>
    <p:sldId xmlns:r="http://schemas.openxmlformats.org/officeDocument/2006/relationships" id="258" r:id="R7eeef28ac6804074"/>
    <p:sldId xmlns:r="http://schemas.openxmlformats.org/officeDocument/2006/relationships" id="259" r:id="R308fa9bbe1474f20"/>
    <p:sldId xmlns:r="http://schemas.openxmlformats.org/officeDocument/2006/relationships" id="260" r:id="Rea2b1db1b16c4a3f"/>
    <p:sldId xmlns:r="http://schemas.openxmlformats.org/officeDocument/2006/relationships" id="261" r:id="R2cb8f249792a4e95"/>
    <p:sldId xmlns:r="http://schemas.openxmlformats.org/officeDocument/2006/relationships" id="262" r:id="R1dfae5fb9e7746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09afe36c6049f0" /><Relationship Type="http://schemas.openxmlformats.org/officeDocument/2006/relationships/slide" Target="/ppt/slides/slide1.xml" Id="R135e46091acb4ea2" /><Relationship Type="http://schemas.openxmlformats.org/officeDocument/2006/relationships/slide" Target="/ppt/slides/slide2.xml" Id="R11b7ac943ef54f00" /><Relationship Type="http://schemas.openxmlformats.org/officeDocument/2006/relationships/slide" Target="/ppt/slides/slide3.xml" Id="R7eeef28ac6804074" /><Relationship Type="http://schemas.openxmlformats.org/officeDocument/2006/relationships/slide" Target="/ppt/slides/slide4.xml" Id="R308fa9bbe1474f20" /><Relationship Type="http://schemas.openxmlformats.org/officeDocument/2006/relationships/slide" Target="/ppt/slides/slide5.xml" Id="Rea2b1db1b16c4a3f" /><Relationship Type="http://schemas.openxmlformats.org/officeDocument/2006/relationships/slide" Target="/ppt/slides/slide6.xml" Id="R2cb8f249792a4e95" /><Relationship Type="http://schemas.openxmlformats.org/officeDocument/2006/relationships/slide" Target="/ppt/slides/slide7.xml" Id="R1dfae5fb9e7746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b27b3a23c4a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24e49ea7d44dc" /><Relationship Type="http://schemas.openxmlformats.org/officeDocument/2006/relationships/theme" Target="/ppt/slideMasters/theme/theme1.xml" Id="Ra5ae1e0a7cf142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a24e49ea7d44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ec376628447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a20dea4e845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9d559a78b44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5b4437eb545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d63fd3ae94a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45a38ca8a45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590caaa234f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MÅSØVAL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MÅSØVAL INVEST AS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7 266 430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13 572 632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39 266 449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MÅSØVAL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Nordfrøyveien 413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