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5f9fb462343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02463e9ba46ba"/>
  </p:sldMasterIdLst>
  <p:sldIdLst>
    <p:sldId xmlns:r="http://schemas.openxmlformats.org/officeDocument/2006/relationships" id="256" r:id="R2f24d79e681440ea"/>
    <p:sldId xmlns:r="http://schemas.openxmlformats.org/officeDocument/2006/relationships" id="257" r:id="Rcb87c19598174994"/>
    <p:sldId xmlns:r="http://schemas.openxmlformats.org/officeDocument/2006/relationships" id="258" r:id="R6ce090261a7d48f0"/>
    <p:sldId xmlns:r="http://schemas.openxmlformats.org/officeDocument/2006/relationships" id="259" r:id="R62621f0479f34c4e"/>
    <p:sldId xmlns:r="http://schemas.openxmlformats.org/officeDocument/2006/relationships" id="260" r:id="R0ea6a0f6975646fd"/>
    <p:sldId xmlns:r="http://schemas.openxmlformats.org/officeDocument/2006/relationships" id="261" r:id="Rf159f0f24c424733"/>
    <p:sldId xmlns:r="http://schemas.openxmlformats.org/officeDocument/2006/relationships" id="262" r:id="R7ad940689869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02463e9ba46ba" /><Relationship Type="http://schemas.openxmlformats.org/officeDocument/2006/relationships/slide" Target="/ppt/slides/slide1.xml" Id="R2f24d79e681440ea" /><Relationship Type="http://schemas.openxmlformats.org/officeDocument/2006/relationships/slide" Target="/ppt/slides/slide2.xml" Id="Rcb87c19598174994" /><Relationship Type="http://schemas.openxmlformats.org/officeDocument/2006/relationships/slide" Target="/ppt/slides/slide3.xml" Id="R6ce090261a7d48f0" /><Relationship Type="http://schemas.openxmlformats.org/officeDocument/2006/relationships/slide" Target="/ppt/slides/slide4.xml" Id="R62621f0479f34c4e" /><Relationship Type="http://schemas.openxmlformats.org/officeDocument/2006/relationships/slide" Target="/ppt/slides/slide5.xml" Id="R0ea6a0f6975646fd" /><Relationship Type="http://schemas.openxmlformats.org/officeDocument/2006/relationships/slide" Target="/ppt/slides/slide6.xml" Id="Rf159f0f24c424733" /><Relationship Type="http://schemas.openxmlformats.org/officeDocument/2006/relationships/slide" Target="/ppt/slides/slide7.xml" Id="R7ad940689869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e611e7236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4bf69feb4843" /><Relationship Type="http://schemas.openxmlformats.org/officeDocument/2006/relationships/theme" Target="/ppt/slideMasters/theme/theme1.xml" Id="R05e482109775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54bf69feb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53a33fdd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a389ed3c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213de0bd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ed9505b5c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d55b0f52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3d732ac2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4bc52e0e45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