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fa00cfa1c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72b4cea474896"/>
  </p:sldMasterIdLst>
  <p:sldIdLst>
    <p:sldId xmlns:r="http://schemas.openxmlformats.org/officeDocument/2006/relationships" id="256" r:id="R37d3ce45ef3143a0"/>
    <p:sldId xmlns:r="http://schemas.openxmlformats.org/officeDocument/2006/relationships" id="257" r:id="R28e45d2fc82540c7"/>
    <p:sldId xmlns:r="http://schemas.openxmlformats.org/officeDocument/2006/relationships" id="258" r:id="R5eb98b50f9d34952"/>
    <p:sldId xmlns:r="http://schemas.openxmlformats.org/officeDocument/2006/relationships" id="259" r:id="R792c7dce7e984196"/>
    <p:sldId xmlns:r="http://schemas.openxmlformats.org/officeDocument/2006/relationships" id="260" r:id="R0ed21abc22f94962"/>
    <p:sldId xmlns:r="http://schemas.openxmlformats.org/officeDocument/2006/relationships" id="261" r:id="R99b662cf1a9c4e8e"/>
    <p:sldId xmlns:r="http://schemas.openxmlformats.org/officeDocument/2006/relationships" id="262" r:id="Ra0e7ea6276ca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72b4cea474896" /><Relationship Type="http://schemas.openxmlformats.org/officeDocument/2006/relationships/slide" Target="/ppt/slides/slide1.xml" Id="R37d3ce45ef3143a0" /><Relationship Type="http://schemas.openxmlformats.org/officeDocument/2006/relationships/slide" Target="/ppt/slides/slide2.xml" Id="R28e45d2fc82540c7" /><Relationship Type="http://schemas.openxmlformats.org/officeDocument/2006/relationships/slide" Target="/ppt/slides/slide3.xml" Id="R5eb98b50f9d34952" /><Relationship Type="http://schemas.openxmlformats.org/officeDocument/2006/relationships/slide" Target="/ppt/slides/slide4.xml" Id="R792c7dce7e984196" /><Relationship Type="http://schemas.openxmlformats.org/officeDocument/2006/relationships/slide" Target="/ppt/slides/slide5.xml" Id="R0ed21abc22f94962" /><Relationship Type="http://schemas.openxmlformats.org/officeDocument/2006/relationships/slide" Target="/ppt/slides/slide6.xml" Id="R99b662cf1a9c4e8e" /><Relationship Type="http://schemas.openxmlformats.org/officeDocument/2006/relationships/slide" Target="/ppt/slides/slide7.xml" Id="Ra0e7ea6276ca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cdc70f4d6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d60a08c634cb8" /><Relationship Type="http://schemas.openxmlformats.org/officeDocument/2006/relationships/theme" Target="/ppt/slideMasters/theme/theme1.xml" Id="Radaa35f012eb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d60a08c63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c767c2815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922adcb4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8206a2a61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e52f4bab1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0b87a49b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0d2de0b18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0763d5971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