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f8b893c9440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1b17bb2e8437f"/>
  </p:sldMasterIdLst>
  <p:sldIdLst>
    <p:sldId xmlns:r="http://schemas.openxmlformats.org/officeDocument/2006/relationships" id="256" r:id="R359f9ef989734c10"/>
    <p:sldId xmlns:r="http://schemas.openxmlformats.org/officeDocument/2006/relationships" id="257" r:id="Rdeccacc4dd644e28"/>
    <p:sldId xmlns:r="http://schemas.openxmlformats.org/officeDocument/2006/relationships" id="258" r:id="R430c3bf119b4471d"/>
    <p:sldId xmlns:r="http://schemas.openxmlformats.org/officeDocument/2006/relationships" id="259" r:id="R001d4e2146e844cc"/>
    <p:sldId xmlns:r="http://schemas.openxmlformats.org/officeDocument/2006/relationships" id="260" r:id="R3e6a466384704c27"/>
    <p:sldId xmlns:r="http://schemas.openxmlformats.org/officeDocument/2006/relationships" id="261" r:id="R548fd480aafb4c50"/>
    <p:sldId xmlns:r="http://schemas.openxmlformats.org/officeDocument/2006/relationships" id="262" r:id="R8defc677a5a2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1b17bb2e8437f" /><Relationship Type="http://schemas.openxmlformats.org/officeDocument/2006/relationships/slide" Target="/ppt/slides/slide1.xml" Id="R359f9ef989734c10" /><Relationship Type="http://schemas.openxmlformats.org/officeDocument/2006/relationships/slide" Target="/ppt/slides/slide2.xml" Id="Rdeccacc4dd644e28" /><Relationship Type="http://schemas.openxmlformats.org/officeDocument/2006/relationships/slide" Target="/ppt/slides/slide3.xml" Id="R430c3bf119b4471d" /><Relationship Type="http://schemas.openxmlformats.org/officeDocument/2006/relationships/slide" Target="/ppt/slides/slide4.xml" Id="R001d4e2146e844cc" /><Relationship Type="http://schemas.openxmlformats.org/officeDocument/2006/relationships/slide" Target="/ppt/slides/slide5.xml" Id="R3e6a466384704c27" /><Relationship Type="http://schemas.openxmlformats.org/officeDocument/2006/relationships/slide" Target="/ppt/slides/slide6.xml" Id="R548fd480aafb4c50" /><Relationship Type="http://schemas.openxmlformats.org/officeDocument/2006/relationships/slide" Target="/ppt/slides/slide7.xml" Id="R8defc677a5a2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14fb32933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b4df465224ff2" /><Relationship Type="http://schemas.openxmlformats.org/officeDocument/2006/relationships/theme" Target="/ppt/slideMasters/theme/theme1.xml" Id="R196c1e79efe0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b4df46522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f100a3c5b4e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7ca80cba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318488a540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7ed54df75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5ddbe94d045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df973aea0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bfce5a8e1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LAMPONI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LAMPONI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40 913 495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46 509 874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ENGEBRET THON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LAMPONI INVESTMENTS AS</a:t>
            </a:r>
          </a:p>
        </p:txBody>
      </p:sp>
    </p:spTree>
  </p:cSld>
  <p:clrMapOvr>
    <a:masterClrMapping xmlns:a="http://schemas.openxmlformats.org/drawingml/2006/main"/>
  </p:clrMapOvr>
</p:sld>
</file>