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388cbd48b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d93d5cfe04a4e"/>
  </p:sldMasterIdLst>
  <p:sldIdLst>
    <p:sldId xmlns:r="http://schemas.openxmlformats.org/officeDocument/2006/relationships" id="256" r:id="Rae58df553ab1492f"/>
    <p:sldId xmlns:r="http://schemas.openxmlformats.org/officeDocument/2006/relationships" id="257" r:id="R9a939145c4214dc1"/>
    <p:sldId xmlns:r="http://schemas.openxmlformats.org/officeDocument/2006/relationships" id="258" r:id="R2f44afd97fc24e28"/>
    <p:sldId xmlns:r="http://schemas.openxmlformats.org/officeDocument/2006/relationships" id="259" r:id="R61d22a7e00384351"/>
    <p:sldId xmlns:r="http://schemas.openxmlformats.org/officeDocument/2006/relationships" id="260" r:id="R3a33649686564df5"/>
    <p:sldId xmlns:r="http://schemas.openxmlformats.org/officeDocument/2006/relationships" id="261" r:id="Rd6ae126e70754a17"/>
    <p:sldId xmlns:r="http://schemas.openxmlformats.org/officeDocument/2006/relationships" id="262" r:id="Reb6275ee86a2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d93d5cfe04a4e" /><Relationship Type="http://schemas.openxmlformats.org/officeDocument/2006/relationships/slide" Target="/ppt/slides/slide1.xml" Id="Rae58df553ab1492f" /><Relationship Type="http://schemas.openxmlformats.org/officeDocument/2006/relationships/slide" Target="/ppt/slides/slide2.xml" Id="R9a939145c4214dc1" /><Relationship Type="http://schemas.openxmlformats.org/officeDocument/2006/relationships/slide" Target="/ppt/slides/slide3.xml" Id="R2f44afd97fc24e28" /><Relationship Type="http://schemas.openxmlformats.org/officeDocument/2006/relationships/slide" Target="/ppt/slides/slide4.xml" Id="R61d22a7e00384351" /><Relationship Type="http://schemas.openxmlformats.org/officeDocument/2006/relationships/slide" Target="/ppt/slides/slide5.xml" Id="R3a33649686564df5" /><Relationship Type="http://schemas.openxmlformats.org/officeDocument/2006/relationships/slide" Target="/ppt/slides/slide6.xml" Id="Rd6ae126e70754a17" /><Relationship Type="http://schemas.openxmlformats.org/officeDocument/2006/relationships/slide" Target="/ppt/slides/slide7.xml" Id="Reb6275ee86a2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f9c66a7e7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0db299584d27" /><Relationship Type="http://schemas.openxmlformats.org/officeDocument/2006/relationships/theme" Target="/ppt/slideMasters/theme/theme1.xml" Id="R12bc99fc1fcc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80db29958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f1b6def4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a1ade050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d4ac70a3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91efa32f5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e8343e8c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4bdddf18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2a29dd4e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