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395af5037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128265c1f4877"/>
  </p:sldMasterIdLst>
  <p:sldIdLst>
    <p:sldId xmlns:r="http://schemas.openxmlformats.org/officeDocument/2006/relationships" id="256" r:id="Re8d9e51b554e4592"/>
    <p:sldId xmlns:r="http://schemas.openxmlformats.org/officeDocument/2006/relationships" id="257" r:id="R2355743c294f4a49"/>
    <p:sldId xmlns:r="http://schemas.openxmlformats.org/officeDocument/2006/relationships" id="258" r:id="R07a4c32284b04dfb"/>
    <p:sldId xmlns:r="http://schemas.openxmlformats.org/officeDocument/2006/relationships" id="259" r:id="Re5de056d54d641ba"/>
    <p:sldId xmlns:r="http://schemas.openxmlformats.org/officeDocument/2006/relationships" id="260" r:id="R154c7bc6153140b8"/>
    <p:sldId xmlns:r="http://schemas.openxmlformats.org/officeDocument/2006/relationships" id="261" r:id="R1934ab2db26c4c26"/>
    <p:sldId xmlns:r="http://schemas.openxmlformats.org/officeDocument/2006/relationships" id="262" r:id="Rf5f07724c980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128265c1f4877" /><Relationship Type="http://schemas.openxmlformats.org/officeDocument/2006/relationships/slide" Target="/ppt/slides/slide1.xml" Id="Re8d9e51b554e4592" /><Relationship Type="http://schemas.openxmlformats.org/officeDocument/2006/relationships/slide" Target="/ppt/slides/slide2.xml" Id="R2355743c294f4a49" /><Relationship Type="http://schemas.openxmlformats.org/officeDocument/2006/relationships/slide" Target="/ppt/slides/slide3.xml" Id="R07a4c32284b04dfb" /><Relationship Type="http://schemas.openxmlformats.org/officeDocument/2006/relationships/slide" Target="/ppt/slides/slide4.xml" Id="Re5de056d54d641ba" /><Relationship Type="http://schemas.openxmlformats.org/officeDocument/2006/relationships/slide" Target="/ppt/slides/slide5.xml" Id="R154c7bc6153140b8" /><Relationship Type="http://schemas.openxmlformats.org/officeDocument/2006/relationships/slide" Target="/ppt/slides/slide6.xml" Id="R1934ab2db26c4c26" /><Relationship Type="http://schemas.openxmlformats.org/officeDocument/2006/relationships/slide" Target="/ppt/slides/slide7.xml" Id="Rf5f07724c980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6da059e80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0d913dfd94d92" /><Relationship Type="http://schemas.openxmlformats.org/officeDocument/2006/relationships/theme" Target="/ppt/slideMasters/theme/theme1.xml" Id="R9bc65b4a11e2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0d913dfd9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6f689fe75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80fd8ea4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603398f0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230cb3a52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ea8ff7dc0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799bda021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b24d63a6e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41 055 866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41 311 012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FJELLHEIM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Askerhagen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