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19116f3ca47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412b0e34974a82"/>
  </p:sldMasterIdLst>
  <p:sldIdLst>
    <p:sldId xmlns:r="http://schemas.openxmlformats.org/officeDocument/2006/relationships" id="256" r:id="R9c85ad9a29bf49fa"/>
    <p:sldId xmlns:r="http://schemas.openxmlformats.org/officeDocument/2006/relationships" id="257" r:id="R9ee1f206621a4ce2"/>
    <p:sldId xmlns:r="http://schemas.openxmlformats.org/officeDocument/2006/relationships" id="258" r:id="R35ae6fe566a548fc"/>
    <p:sldId xmlns:r="http://schemas.openxmlformats.org/officeDocument/2006/relationships" id="259" r:id="R4bf9b88755da4c2d"/>
    <p:sldId xmlns:r="http://schemas.openxmlformats.org/officeDocument/2006/relationships" id="260" r:id="R5fa590e736104973"/>
    <p:sldId xmlns:r="http://schemas.openxmlformats.org/officeDocument/2006/relationships" id="261" r:id="R48d22c609edc4b26"/>
    <p:sldId xmlns:r="http://schemas.openxmlformats.org/officeDocument/2006/relationships" id="262" r:id="R7421f7d8ad6640e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412b0e34974a82" /><Relationship Type="http://schemas.openxmlformats.org/officeDocument/2006/relationships/slide" Target="/ppt/slides/slide1.xml" Id="R9c85ad9a29bf49fa" /><Relationship Type="http://schemas.openxmlformats.org/officeDocument/2006/relationships/slide" Target="/ppt/slides/slide2.xml" Id="R9ee1f206621a4ce2" /><Relationship Type="http://schemas.openxmlformats.org/officeDocument/2006/relationships/slide" Target="/ppt/slides/slide3.xml" Id="R35ae6fe566a548fc" /><Relationship Type="http://schemas.openxmlformats.org/officeDocument/2006/relationships/slide" Target="/ppt/slides/slide4.xml" Id="R4bf9b88755da4c2d" /><Relationship Type="http://schemas.openxmlformats.org/officeDocument/2006/relationships/slide" Target="/ppt/slides/slide5.xml" Id="R5fa590e736104973" /><Relationship Type="http://schemas.openxmlformats.org/officeDocument/2006/relationships/slide" Target="/ppt/slides/slide6.xml" Id="R48d22c609edc4b26" /><Relationship Type="http://schemas.openxmlformats.org/officeDocument/2006/relationships/slide" Target="/ppt/slides/slide7.xml" Id="R7421f7d8ad6640e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c4af43df0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48555c8ff4f46" /><Relationship Type="http://schemas.openxmlformats.org/officeDocument/2006/relationships/theme" Target="/ppt/slideMasters/theme/theme1.xml" Id="Ra4c4cff1e0ce4e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48555c8ff4f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861501539c44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833324fabd4d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8cebd2696e49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3ae20691f40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2f1e67cde48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4132ae71fe4d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35821b7c8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O.M.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O.M. HOLDING AS ble etablert [år] og holder til i 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39 634 368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281 814 432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297 953 601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MARTIN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ALMELI OLE MORTEN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Vognvegen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2072 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989 163 884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O.M. HOLDING AS</a:t>
            </a:r>
          </a:p>
        </p:txBody>
      </p:sp>
    </p:spTree>
  </p:cSld>
  <p:clrMapOvr>
    <a:masterClrMapping xmlns:a="http://schemas.openxmlformats.org/drawingml/2006/main"/>
  </p:clrMapOvr>
</p:sld>
</file>