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5d2e1728f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a7d5f46ac4c7d"/>
  </p:sldMasterIdLst>
  <p:sldIdLst>
    <p:sldId xmlns:r="http://schemas.openxmlformats.org/officeDocument/2006/relationships" id="256" r:id="Re6322ae3bc6744a4"/>
    <p:sldId xmlns:r="http://schemas.openxmlformats.org/officeDocument/2006/relationships" id="257" r:id="R51e6793da9154051"/>
    <p:sldId xmlns:r="http://schemas.openxmlformats.org/officeDocument/2006/relationships" id="258" r:id="Rf15d7fb216db4c0d"/>
    <p:sldId xmlns:r="http://schemas.openxmlformats.org/officeDocument/2006/relationships" id="259" r:id="Redd17b388e894949"/>
    <p:sldId xmlns:r="http://schemas.openxmlformats.org/officeDocument/2006/relationships" id="260" r:id="R0672485b9c8d466b"/>
    <p:sldId xmlns:r="http://schemas.openxmlformats.org/officeDocument/2006/relationships" id="261" r:id="Re1769048830e478f"/>
    <p:sldId xmlns:r="http://schemas.openxmlformats.org/officeDocument/2006/relationships" id="262" r:id="R0dc247b4a6ea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a7d5f46ac4c7d" /><Relationship Type="http://schemas.openxmlformats.org/officeDocument/2006/relationships/slide" Target="/ppt/slides/slide1.xml" Id="Re6322ae3bc6744a4" /><Relationship Type="http://schemas.openxmlformats.org/officeDocument/2006/relationships/slide" Target="/ppt/slides/slide2.xml" Id="R51e6793da9154051" /><Relationship Type="http://schemas.openxmlformats.org/officeDocument/2006/relationships/slide" Target="/ppt/slides/slide3.xml" Id="Rf15d7fb216db4c0d" /><Relationship Type="http://schemas.openxmlformats.org/officeDocument/2006/relationships/slide" Target="/ppt/slides/slide4.xml" Id="Redd17b388e894949" /><Relationship Type="http://schemas.openxmlformats.org/officeDocument/2006/relationships/slide" Target="/ppt/slides/slide5.xml" Id="R0672485b9c8d466b" /><Relationship Type="http://schemas.openxmlformats.org/officeDocument/2006/relationships/slide" Target="/ppt/slides/slide6.xml" Id="Re1769048830e478f" /><Relationship Type="http://schemas.openxmlformats.org/officeDocument/2006/relationships/slide" Target="/ppt/slides/slide7.xml" Id="R0dc247b4a6ea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f9ea1d5f4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f334184b14a59" /><Relationship Type="http://schemas.openxmlformats.org/officeDocument/2006/relationships/theme" Target="/ppt/slideMasters/theme/theme1.xml" Id="Rcc82153e6e4b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f334184b1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6492a0783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2c36499d8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c9ab904ae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6d4ccfce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cbc4185a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02d5acc74b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0e369886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20 077 021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33 321 398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LORENTZEN HOLTMON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ÅDNA AASESTAD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KRISTIANE HOLTAN HOLM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HOLTAN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HOLTAN 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HOLDING AS</a:t>
            </a:r>
          </a:p>
        </p:txBody>
      </p:sp>
    </p:spTree>
  </p:cSld>
  <p:clrMapOvr>
    <a:masterClrMapping xmlns:a="http://schemas.openxmlformats.org/drawingml/2006/main"/>
  </p:clrMapOvr>
</p:sld>
</file>