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02adcba90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f03b4355e4cb9"/>
  </p:sldMasterIdLst>
  <p:sldIdLst>
    <p:sldId xmlns:r="http://schemas.openxmlformats.org/officeDocument/2006/relationships" id="256" r:id="R63cfeb363a1647ae"/>
    <p:sldId xmlns:r="http://schemas.openxmlformats.org/officeDocument/2006/relationships" id="257" r:id="Rfbf8352d90b54d04"/>
    <p:sldId xmlns:r="http://schemas.openxmlformats.org/officeDocument/2006/relationships" id="258" r:id="R594c14ea506446bf"/>
    <p:sldId xmlns:r="http://schemas.openxmlformats.org/officeDocument/2006/relationships" id="259" r:id="R5ebd55b72dbe43c6"/>
    <p:sldId xmlns:r="http://schemas.openxmlformats.org/officeDocument/2006/relationships" id="260" r:id="R25607165beed4ad7"/>
    <p:sldId xmlns:r="http://schemas.openxmlformats.org/officeDocument/2006/relationships" id="261" r:id="R8d0d699735904098"/>
    <p:sldId xmlns:r="http://schemas.openxmlformats.org/officeDocument/2006/relationships" id="262" r:id="R135ce1148e23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f03b4355e4cb9" /><Relationship Type="http://schemas.openxmlformats.org/officeDocument/2006/relationships/slide" Target="/ppt/slides/slide1.xml" Id="R63cfeb363a1647ae" /><Relationship Type="http://schemas.openxmlformats.org/officeDocument/2006/relationships/slide" Target="/ppt/slides/slide2.xml" Id="Rfbf8352d90b54d04" /><Relationship Type="http://schemas.openxmlformats.org/officeDocument/2006/relationships/slide" Target="/ppt/slides/slide3.xml" Id="R594c14ea506446bf" /><Relationship Type="http://schemas.openxmlformats.org/officeDocument/2006/relationships/slide" Target="/ppt/slides/slide4.xml" Id="R5ebd55b72dbe43c6" /><Relationship Type="http://schemas.openxmlformats.org/officeDocument/2006/relationships/slide" Target="/ppt/slides/slide5.xml" Id="R25607165beed4ad7" /><Relationship Type="http://schemas.openxmlformats.org/officeDocument/2006/relationships/slide" Target="/ppt/slides/slide6.xml" Id="R8d0d699735904098" /><Relationship Type="http://schemas.openxmlformats.org/officeDocument/2006/relationships/slide" Target="/ppt/slides/slide7.xml" Id="R135ce1148e23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01986e425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551348a7b4504" /><Relationship Type="http://schemas.openxmlformats.org/officeDocument/2006/relationships/theme" Target="/ppt/slideMasters/theme/theme1.xml" Id="R9ff29f6f96a3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551348a7b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bc61dae16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efd4c20e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05cd28b5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d13a76668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69e6bc180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c453ec457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58a816f7a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12 702 440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16 686 743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INGUNN NARUM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NARUM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Eiklidvegen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post@mnarum.no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989 164 147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