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3a907b56c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a6e85ace04689"/>
  </p:sldMasterIdLst>
  <p:sldIdLst>
    <p:sldId xmlns:r="http://schemas.openxmlformats.org/officeDocument/2006/relationships" id="256" r:id="Re04e9aa941f840eb"/>
    <p:sldId xmlns:r="http://schemas.openxmlformats.org/officeDocument/2006/relationships" id="257" r:id="R55be06b96af046fc"/>
    <p:sldId xmlns:r="http://schemas.openxmlformats.org/officeDocument/2006/relationships" id="258" r:id="R8bc2f84e04784dfb"/>
    <p:sldId xmlns:r="http://schemas.openxmlformats.org/officeDocument/2006/relationships" id="259" r:id="R6504a4b74c1949da"/>
    <p:sldId xmlns:r="http://schemas.openxmlformats.org/officeDocument/2006/relationships" id="260" r:id="R97231222691d4051"/>
    <p:sldId xmlns:r="http://schemas.openxmlformats.org/officeDocument/2006/relationships" id="261" r:id="R92ae117442914e86"/>
    <p:sldId xmlns:r="http://schemas.openxmlformats.org/officeDocument/2006/relationships" id="262" r:id="Ra93095fcc1ad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a6e85ace04689" /><Relationship Type="http://schemas.openxmlformats.org/officeDocument/2006/relationships/slide" Target="/ppt/slides/slide1.xml" Id="Re04e9aa941f840eb" /><Relationship Type="http://schemas.openxmlformats.org/officeDocument/2006/relationships/slide" Target="/ppt/slides/slide2.xml" Id="R55be06b96af046fc" /><Relationship Type="http://schemas.openxmlformats.org/officeDocument/2006/relationships/slide" Target="/ppt/slides/slide3.xml" Id="R8bc2f84e04784dfb" /><Relationship Type="http://schemas.openxmlformats.org/officeDocument/2006/relationships/slide" Target="/ppt/slides/slide4.xml" Id="R6504a4b74c1949da" /><Relationship Type="http://schemas.openxmlformats.org/officeDocument/2006/relationships/slide" Target="/ppt/slides/slide5.xml" Id="R97231222691d4051" /><Relationship Type="http://schemas.openxmlformats.org/officeDocument/2006/relationships/slide" Target="/ppt/slides/slide6.xml" Id="R92ae117442914e86" /><Relationship Type="http://schemas.openxmlformats.org/officeDocument/2006/relationships/slide" Target="/ppt/slides/slide7.xml" Id="Ra93095fcc1ad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36e94c94d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518cea474c83" /><Relationship Type="http://schemas.openxmlformats.org/officeDocument/2006/relationships/theme" Target="/ppt/slideMasters/theme/theme1.xml" Id="Rf68fa0c9c868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5518cea47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363f63d13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b49097e36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04630d1fc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f1f87ff6d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8a88f0c6e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39c6be35b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f4ff0275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 BJØRN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