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6c7b34cc334e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ef360aec634df8"/>
  </p:sldMasterIdLst>
  <p:sldIdLst>
    <p:sldId xmlns:r="http://schemas.openxmlformats.org/officeDocument/2006/relationships" id="256" r:id="Re3a76ab212ab42f6"/>
    <p:sldId xmlns:r="http://schemas.openxmlformats.org/officeDocument/2006/relationships" id="257" r:id="R0b3268e75dd94d8d"/>
    <p:sldId xmlns:r="http://schemas.openxmlformats.org/officeDocument/2006/relationships" id="258" r:id="R2d972e14078d4f95"/>
    <p:sldId xmlns:r="http://schemas.openxmlformats.org/officeDocument/2006/relationships" id="259" r:id="R1694c01edcde41ea"/>
    <p:sldId xmlns:r="http://schemas.openxmlformats.org/officeDocument/2006/relationships" id="260" r:id="R7f196fd04fa14938"/>
    <p:sldId xmlns:r="http://schemas.openxmlformats.org/officeDocument/2006/relationships" id="261" r:id="R7ff7db0b789b439e"/>
    <p:sldId xmlns:r="http://schemas.openxmlformats.org/officeDocument/2006/relationships" id="262" r:id="Rd2de412b69664f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f360aec634df8" /><Relationship Type="http://schemas.openxmlformats.org/officeDocument/2006/relationships/slide" Target="/ppt/slides/slide1.xml" Id="Re3a76ab212ab42f6" /><Relationship Type="http://schemas.openxmlformats.org/officeDocument/2006/relationships/slide" Target="/ppt/slides/slide2.xml" Id="R0b3268e75dd94d8d" /><Relationship Type="http://schemas.openxmlformats.org/officeDocument/2006/relationships/slide" Target="/ppt/slides/slide3.xml" Id="R2d972e14078d4f95" /><Relationship Type="http://schemas.openxmlformats.org/officeDocument/2006/relationships/slide" Target="/ppt/slides/slide4.xml" Id="R1694c01edcde41ea" /><Relationship Type="http://schemas.openxmlformats.org/officeDocument/2006/relationships/slide" Target="/ppt/slides/slide5.xml" Id="R7f196fd04fa14938" /><Relationship Type="http://schemas.openxmlformats.org/officeDocument/2006/relationships/slide" Target="/ppt/slides/slide6.xml" Id="R7ff7db0b789b439e" /><Relationship Type="http://schemas.openxmlformats.org/officeDocument/2006/relationships/slide" Target="/ppt/slides/slide7.xml" Id="Rd2de412b69664f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5788947f74e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b10555bcd41ec" /><Relationship Type="http://schemas.openxmlformats.org/officeDocument/2006/relationships/theme" Target="/ppt/slideMasters/theme/theme1.xml" Id="R128d71f0db4f46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eb10555bcd41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6209fa70c4e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ad89e6f324b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9b42dfdb740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f758119234b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99bb74e1442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2e2a1ddd24e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535df078e4d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JD INVEST AS ble etablert [år] og holder til i Vear.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11 431 226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72 296 819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72 489 986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Bjellandveien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3172 Vear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989 166 999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