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bd1f1b4d7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74eb4446e7408b"/>
  </p:sldMasterIdLst>
  <p:sldIdLst>
    <p:sldId xmlns:r="http://schemas.openxmlformats.org/officeDocument/2006/relationships" id="256" r:id="Rf1ca26511b234300"/>
    <p:sldId xmlns:r="http://schemas.openxmlformats.org/officeDocument/2006/relationships" id="257" r:id="R328bdac2b8eb4f5c"/>
    <p:sldId xmlns:r="http://schemas.openxmlformats.org/officeDocument/2006/relationships" id="258" r:id="R853238620aca47b7"/>
    <p:sldId xmlns:r="http://schemas.openxmlformats.org/officeDocument/2006/relationships" id="259" r:id="Rca325ad53a404477"/>
    <p:sldId xmlns:r="http://schemas.openxmlformats.org/officeDocument/2006/relationships" id="260" r:id="R5f4e6742d5414f29"/>
    <p:sldId xmlns:r="http://schemas.openxmlformats.org/officeDocument/2006/relationships" id="261" r:id="R473d7a57172145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4eb4446e7408b" /><Relationship Type="http://schemas.openxmlformats.org/officeDocument/2006/relationships/slide" Target="/ppt/slides/slide1.xml" Id="Rf1ca26511b234300" /><Relationship Type="http://schemas.openxmlformats.org/officeDocument/2006/relationships/slide" Target="/ppt/slides/slide2.xml" Id="R328bdac2b8eb4f5c" /><Relationship Type="http://schemas.openxmlformats.org/officeDocument/2006/relationships/slide" Target="/ppt/slides/slide3.xml" Id="R853238620aca47b7" /><Relationship Type="http://schemas.openxmlformats.org/officeDocument/2006/relationships/slide" Target="/ppt/slides/slide4.xml" Id="Rca325ad53a404477" /><Relationship Type="http://schemas.openxmlformats.org/officeDocument/2006/relationships/slide" Target="/ppt/slides/slide5.xml" Id="R5f4e6742d5414f29" /><Relationship Type="http://schemas.openxmlformats.org/officeDocument/2006/relationships/slide" Target="/ppt/slides/slide6.xml" Id="R473d7a57172145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4e6750e6d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f2e2d3243495e" /><Relationship Type="http://schemas.openxmlformats.org/officeDocument/2006/relationships/theme" Target="/ppt/slideMasters/theme/theme1.xml" Id="R4165c418645b46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cf2e2d3243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af95b0fff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36c7c4231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3ea4f0ab5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63bb2ae8745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1821a446a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21783ac86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Åsheimveien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