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d2ab387b18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c6e0413df4476"/>
  </p:sldMasterIdLst>
  <p:sldIdLst>
    <p:sldId xmlns:r="http://schemas.openxmlformats.org/officeDocument/2006/relationships" id="256" r:id="R1b73c37374c0494b"/>
    <p:sldId xmlns:r="http://schemas.openxmlformats.org/officeDocument/2006/relationships" id="257" r:id="Rd6b672ab260941c4"/>
    <p:sldId xmlns:r="http://schemas.openxmlformats.org/officeDocument/2006/relationships" id="258" r:id="Ra0c0e159303547fa"/>
    <p:sldId xmlns:r="http://schemas.openxmlformats.org/officeDocument/2006/relationships" id="259" r:id="Rc6203c0fb65c4c79"/>
    <p:sldId xmlns:r="http://schemas.openxmlformats.org/officeDocument/2006/relationships" id="260" r:id="R71e1b39e529145da"/>
    <p:sldId xmlns:r="http://schemas.openxmlformats.org/officeDocument/2006/relationships" id="261" r:id="Rc7f080a2b5514e82"/>
    <p:sldId xmlns:r="http://schemas.openxmlformats.org/officeDocument/2006/relationships" id="262" r:id="Rb3bd7ab9ad05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c6e0413df4476" /><Relationship Type="http://schemas.openxmlformats.org/officeDocument/2006/relationships/slide" Target="/ppt/slides/slide1.xml" Id="R1b73c37374c0494b" /><Relationship Type="http://schemas.openxmlformats.org/officeDocument/2006/relationships/slide" Target="/ppt/slides/slide2.xml" Id="Rd6b672ab260941c4" /><Relationship Type="http://schemas.openxmlformats.org/officeDocument/2006/relationships/slide" Target="/ppt/slides/slide3.xml" Id="Ra0c0e159303547fa" /><Relationship Type="http://schemas.openxmlformats.org/officeDocument/2006/relationships/slide" Target="/ppt/slides/slide4.xml" Id="Rc6203c0fb65c4c79" /><Relationship Type="http://schemas.openxmlformats.org/officeDocument/2006/relationships/slide" Target="/ppt/slides/slide5.xml" Id="R71e1b39e529145da" /><Relationship Type="http://schemas.openxmlformats.org/officeDocument/2006/relationships/slide" Target="/ppt/slides/slide6.xml" Id="Rc7f080a2b5514e82" /><Relationship Type="http://schemas.openxmlformats.org/officeDocument/2006/relationships/slide" Target="/ppt/slides/slide7.xml" Id="Rb3bd7ab9ad05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d945a1700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ac3b0543841b3" /><Relationship Type="http://schemas.openxmlformats.org/officeDocument/2006/relationships/theme" Target="/ppt/slideMasters/theme/theme1.xml" Id="R0653a59941f5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ac3b05438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9ad931d2145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8f1e8fcce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65d34894e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7bd23ef25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7ff4c545f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4168720d4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12f64622843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25 038 100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25 272 974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ARNE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