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2875408915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74433936c64b19"/>
  </p:sldMasterIdLst>
  <p:sldIdLst>
    <p:sldId xmlns:r="http://schemas.openxmlformats.org/officeDocument/2006/relationships" id="256" r:id="R00af0aee2f354cd9"/>
    <p:sldId xmlns:r="http://schemas.openxmlformats.org/officeDocument/2006/relationships" id="257" r:id="Rb4bf09a560c04474"/>
    <p:sldId xmlns:r="http://schemas.openxmlformats.org/officeDocument/2006/relationships" id="258" r:id="R2e60950d348d45b9"/>
    <p:sldId xmlns:r="http://schemas.openxmlformats.org/officeDocument/2006/relationships" id="259" r:id="R6d34bd480c354385"/>
    <p:sldId xmlns:r="http://schemas.openxmlformats.org/officeDocument/2006/relationships" id="260" r:id="R601766c5c804441e"/>
    <p:sldId xmlns:r="http://schemas.openxmlformats.org/officeDocument/2006/relationships" id="261" r:id="R08b843d7e2044d47"/>
    <p:sldId xmlns:r="http://schemas.openxmlformats.org/officeDocument/2006/relationships" id="262" r:id="R94ece998ea4b43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4433936c64b19" /><Relationship Type="http://schemas.openxmlformats.org/officeDocument/2006/relationships/slide" Target="/ppt/slides/slide1.xml" Id="R00af0aee2f354cd9" /><Relationship Type="http://schemas.openxmlformats.org/officeDocument/2006/relationships/slide" Target="/ppt/slides/slide2.xml" Id="Rb4bf09a560c04474" /><Relationship Type="http://schemas.openxmlformats.org/officeDocument/2006/relationships/slide" Target="/ppt/slides/slide3.xml" Id="R2e60950d348d45b9" /><Relationship Type="http://schemas.openxmlformats.org/officeDocument/2006/relationships/slide" Target="/ppt/slides/slide4.xml" Id="R6d34bd480c354385" /><Relationship Type="http://schemas.openxmlformats.org/officeDocument/2006/relationships/slide" Target="/ppt/slides/slide5.xml" Id="R601766c5c804441e" /><Relationship Type="http://schemas.openxmlformats.org/officeDocument/2006/relationships/slide" Target="/ppt/slides/slide6.xml" Id="R08b843d7e2044d47" /><Relationship Type="http://schemas.openxmlformats.org/officeDocument/2006/relationships/slide" Target="/ppt/slides/slide7.xml" Id="R94ece998ea4b43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e8cf4f40145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c3223f3704b93" /><Relationship Type="http://schemas.openxmlformats.org/officeDocument/2006/relationships/theme" Target="/ppt/slideMasters/theme/theme1.xml" Id="R51751141f33244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cc3223f3704b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d2b1b1cb342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a3afcd75144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542b3811d48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8c92a20484e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9ca2f496447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d6e1a714942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c7cb4b35d47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ODSS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6 019 266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7 904 724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19 949 536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DAG STURLA SYLTE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