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7cfaf94e7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2712322f142c8"/>
  </p:sldMasterIdLst>
  <p:sldIdLst>
    <p:sldId xmlns:r="http://schemas.openxmlformats.org/officeDocument/2006/relationships" id="256" r:id="Rc437a16b70ff46da"/>
    <p:sldId xmlns:r="http://schemas.openxmlformats.org/officeDocument/2006/relationships" id="257" r:id="R1621e2fc13b94ad7"/>
    <p:sldId xmlns:r="http://schemas.openxmlformats.org/officeDocument/2006/relationships" id="258" r:id="R0ae325c91a6a4822"/>
    <p:sldId xmlns:r="http://schemas.openxmlformats.org/officeDocument/2006/relationships" id="259" r:id="R27ad18f6b04c4272"/>
    <p:sldId xmlns:r="http://schemas.openxmlformats.org/officeDocument/2006/relationships" id="260" r:id="Rac736cd6bbe549d0"/>
    <p:sldId xmlns:r="http://schemas.openxmlformats.org/officeDocument/2006/relationships" id="261" r:id="R9cc43893588c4620"/>
    <p:sldId xmlns:r="http://schemas.openxmlformats.org/officeDocument/2006/relationships" id="262" r:id="R9d33aba39922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2712322f142c8" /><Relationship Type="http://schemas.openxmlformats.org/officeDocument/2006/relationships/slide" Target="/ppt/slides/slide1.xml" Id="Rc437a16b70ff46da" /><Relationship Type="http://schemas.openxmlformats.org/officeDocument/2006/relationships/slide" Target="/ppt/slides/slide2.xml" Id="R1621e2fc13b94ad7" /><Relationship Type="http://schemas.openxmlformats.org/officeDocument/2006/relationships/slide" Target="/ppt/slides/slide3.xml" Id="R0ae325c91a6a4822" /><Relationship Type="http://schemas.openxmlformats.org/officeDocument/2006/relationships/slide" Target="/ppt/slides/slide4.xml" Id="R27ad18f6b04c4272" /><Relationship Type="http://schemas.openxmlformats.org/officeDocument/2006/relationships/slide" Target="/ppt/slides/slide5.xml" Id="Rac736cd6bbe549d0" /><Relationship Type="http://schemas.openxmlformats.org/officeDocument/2006/relationships/slide" Target="/ppt/slides/slide6.xml" Id="R9cc43893588c4620" /><Relationship Type="http://schemas.openxmlformats.org/officeDocument/2006/relationships/slide" Target="/ppt/slides/slide7.xml" Id="R9d33aba39922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2c461904c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140169cd4df0" /><Relationship Type="http://schemas.openxmlformats.org/officeDocument/2006/relationships/theme" Target="/ppt/slideMasters/theme/theme1.xml" Id="R620154f83d6c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9140169cd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9bfc83ed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989d2d8cb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bd03cfdf4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203bb087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a7fad929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1cf8802cd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c530f4ef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VASDALEN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SJØRHOLT HANS VETLE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