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44ae90746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357d9f6bb4cf5"/>
  </p:sldMasterIdLst>
  <p:sldIdLst>
    <p:sldId xmlns:r="http://schemas.openxmlformats.org/officeDocument/2006/relationships" id="256" r:id="R4c283b9fa8444d4b"/>
    <p:sldId xmlns:r="http://schemas.openxmlformats.org/officeDocument/2006/relationships" id="257" r:id="Rc7ec04950e0e40aa"/>
    <p:sldId xmlns:r="http://schemas.openxmlformats.org/officeDocument/2006/relationships" id="258" r:id="R2d02af7d96054e3d"/>
    <p:sldId xmlns:r="http://schemas.openxmlformats.org/officeDocument/2006/relationships" id="259" r:id="R6abc2901a9e84c8b"/>
    <p:sldId xmlns:r="http://schemas.openxmlformats.org/officeDocument/2006/relationships" id="260" r:id="R45f6bf931cfe4b9e"/>
    <p:sldId xmlns:r="http://schemas.openxmlformats.org/officeDocument/2006/relationships" id="261" r:id="R95443d7f2b444e0e"/>
    <p:sldId xmlns:r="http://schemas.openxmlformats.org/officeDocument/2006/relationships" id="262" r:id="R649392c74dd7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357d9f6bb4cf5" /><Relationship Type="http://schemas.openxmlformats.org/officeDocument/2006/relationships/slide" Target="/ppt/slides/slide1.xml" Id="R4c283b9fa8444d4b" /><Relationship Type="http://schemas.openxmlformats.org/officeDocument/2006/relationships/slide" Target="/ppt/slides/slide2.xml" Id="Rc7ec04950e0e40aa" /><Relationship Type="http://schemas.openxmlformats.org/officeDocument/2006/relationships/slide" Target="/ppt/slides/slide3.xml" Id="R2d02af7d96054e3d" /><Relationship Type="http://schemas.openxmlformats.org/officeDocument/2006/relationships/slide" Target="/ppt/slides/slide4.xml" Id="R6abc2901a9e84c8b" /><Relationship Type="http://schemas.openxmlformats.org/officeDocument/2006/relationships/slide" Target="/ppt/slides/slide5.xml" Id="R45f6bf931cfe4b9e" /><Relationship Type="http://schemas.openxmlformats.org/officeDocument/2006/relationships/slide" Target="/ppt/slides/slide6.xml" Id="R95443d7f2b444e0e" /><Relationship Type="http://schemas.openxmlformats.org/officeDocument/2006/relationships/slide" Target="/ppt/slides/slide7.xml" Id="R649392c74dd7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cb5ee2bc3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42345ae94661" /><Relationship Type="http://schemas.openxmlformats.org/officeDocument/2006/relationships/theme" Target="/ppt/slideMasters/theme/theme1.xml" Id="R24356b54664b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742345ae9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fc8348f3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37294216f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c57f75e0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db6779015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d193e325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4e0e4bcb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5fd762d9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406 209 406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457 192 974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BAKKEJORD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