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c2523929c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12b27b62614958"/>
  </p:sldMasterIdLst>
  <p:sldIdLst>
    <p:sldId xmlns:r="http://schemas.openxmlformats.org/officeDocument/2006/relationships" id="256" r:id="R5438f1cb542e41ce"/>
    <p:sldId xmlns:r="http://schemas.openxmlformats.org/officeDocument/2006/relationships" id="257" r:id="Re97808f59040425d"/>
    <p:sldId xmlns:r="http://schemas.openxmlformats.org/officeDocument/2006/relationships" id="258" r:id="Re8f96b46e74a4337"/>
    <p:sldId xmlns:r="http://schemas.openxmlformats.org/officeDocument/2006/relationships" id="259" r:id="R6dfb5d2cdfae4497"/>
    <p:sldId xmlns:r="http://schemas.openxmlformats.org/officeDocument/2006/relationships" id="260" r:id="Rda2ae1b018014c70"/>
    <p:sldId xmlns:r="http://schemas.openxmlformats.org/officeDocument/2006/relationships" id="261" r:id="R0b6f285130af4e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2b27b62614958" /><Relationship Type="http://schemas.openxmlformats.org/officeDocument/2006/relationships/slide" Target="/ppt/slides/slide1.xml" Id="R5438f1cb542e41ce" /><Relationship Type="http://schemas.openxmlformats.org/officeDocument/2006/relationships/slide" Target="/ppt/slides/slide2.xml" Id="Re97808f59040425d" /><Relationship Type="http://schemas.openxmlformats.org/officeDocument/2006/relationships/slide" Target="/ppt/slides/slide3.xml" Id="Re8f96b46e74a4337" /><Relationship Type="http://schemas.openxmlformats.org/officeDocument/2006/relationships/slide" Target="/ppt/slides/slide4.xml" Id="R6dfb5d2cdfae4497" /><Relationship Type="http://schemas.openxmlformats.org/officeDocument/2006/relationships/slide" Target="/ppt/slides/slide5.xml" Id="Rda2ae1b018014c70" /><Relationship Type="http://schemas.openxmlformats.org/officeDocument/2006/relationships/slide" Target="/ppt/slides/slide6.xml" Id="R0b6f285130af4e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5307bf4ab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ae5da9054194" /><Relationship Type="http://schemas.openxmlformats.org/officeDocument/2006/relationships/theme" Target="/ppt/slideMasters/theme/theme1.xml" Id="Rca40701032dd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7ae5da90541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96466cd4742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e9daf1631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d13ab6209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4cdd8cae6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16718d663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0e16315b742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6035 Fiskarstrand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