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b5d49a10649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71cc0230c4876"/>
  </p:sldMasterIdLst>
  <p:sldIdLst>
    <p:sldId xmlns:r="http://schemas.openxmlformats.org/officeDocument/2006/relationships" id="256" r:id="R669e7fb06c6148e3"/>
    <p:sldId xmlns:r="http://schemas.openxmlformats.org/officeDocument/2006/relationships" id="257" r:id="R991a4bc466bf455f"/>
    <p:sldId xmlns:r="http://schemas.openxmlformats.org/officeDocument/2006/relationships" id="258" r:id="Rb1b8eb33200f4299"/>
    <p:sldId xmlns:r="http://schemas.openxmlformats.org/officeDocument/2006/relationships" id="259" r:id="R888d59d0da1c4173"/>
    <p:sldId xmlns:r="http://schemas.openxmlformats.org/officeDocument/2006/relationships" id="260" r:id="R3dbc414c9f554d79"/>
    <p:sldId xmlns:r="http://schemas.openxmlformats.org/officeDocument/2006/relationships" id="261" r:id="R9afc82966fc44b08"/>
    <p:sldId xmlns:r="http://schemas.openxmlformats.org/officeDocument/2006/relationships" id="262" r:id="R0fc0586bffe3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71cc0230c4876" /><Relationship Type="http://schemas.openxmlformats.org/officeDocument/2006/relationships/slide" Target="/ppt/slides/slide1.xml" Id="R669e7fb06c6148e3" /><Relationship Type="http://schemas.openxmlformats.org/officeDocument/2006/relationships/slide" Target="/ppt/slides/slide2.xml" Id="R991a4bc466bf455f" /><Relationship Type="http://schemas.openxmlformats.org/officeDocument/2006/relationships/slide" Target="/ppt/slides/slide3.xml" Id="Rb1b8eb33200f4299" /><Relationship Type="http://schemas.openxmlformats.org/officeDocument/2006/relationships/slide" Target="/ppt/slides/slide4.xml" Id="R888d59d0da1c4173" /><Relationship Type="http://schemas.openxmlformats.org/officeDocument/2006/relationships/slide" Target="/ppt/slides/slide5.xml" Id="R3dbc414c9f554d79" /><Relationship Type="http://schemas.openxmlformats.org/officeDocument/2006/relationships/slide" Target="/ppt/slides/slide6.xml" Id="R9afc82966fc44b08" /><Relationship Type="http://schemas.openxmlformats.org/officeDocument/2006/relationships/slide" Target="/ppt/slides/slide7.xml" Id="R0fc0586bffe3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5a9735790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01d7b93343cc" /><Relationship Type="http://schemas.openxmlformats.org/officeDocument/2006/relationships/theme" Target="/ppt/slideMasters/theme/theme1.xml" Id="Re6b731805b64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a01d7b933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323ffb1ca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77317d2b1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ce634683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fa8f5389e46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8547b1fe41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70cd23a30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5c16343d7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LUMARE AS ble etablert [år] og holder til i Fiskarstrand.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5 359 669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5 608 295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REMØ SVEIN ERNST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6035 Fiskarstrand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LUMARE AS</a:t>
            </a:r>
          </a:p>
        </p:txBody>
      </p:sp>
    </p:spTree>
  </p:cSld>
  <p:clrMapOvr>
    <a:masterClrMapping xmlns:a="http://schemas.openxmlformats.org/drawingml/2006/main"/>
  </p:clrMapOvr>
</p:sld>
</file>