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9e2daeb07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82b3e5bda4cab"/>
  </p:sldMasterIdLst>
  <p:sldIdLst>
    <p:sldId xmlns:r="http://schemas.openxmlformats.org/officeDocument/2006/relationships" id="256" r:id="Rd4ebb54db05d48d6"/>
    <p:sldId xmlns:r="http://schemas.openxmlformats.org/officeDocument/2006/relationships" id="257" r:id="Rb50e9bd1f4c745b6"/>
    <p:sldId xmlns:r="http://schemas.openxmlformats.org/officeDocument/2006/relationships" id="258" r:id="Rb706f9d964334817"/>
    <p:sldId xmlns:r="http://schemas.openxmlformats.org/officeDocument/2006/relationships" id="259" r:id="R84036e5d52a84003"/>
    <p:sldId xmlns:r="http://schemas.openxmlformats.org/officeDocument/2006/relationships" id="260" r:id="Raadbfa9a97034bf4"/>
    <p:sldId xmlns:r="http://schemas.openxmlformats.org/officeDocument/2006/relationships" id="261" r:id="Rdc4ef0e003db4e40"/>
    <p:sldId xmlns:r="http://schemas.openxmlformats.org/officeDocument/2006/relationships" id="262" r:id="Rf5eee7b9f315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82b3e5bda4cab" /><Relationship Type="http://schemas.openxmlformats.org/officeDocument/2006/relationships/slide" Target="/ppt/slides/slide1.xml" Id="Rd4ebb54db05d48d6" /><Relationship Type="http://schemas.openxmlformats.org/officeDocument/2006/relationships/slide" Target="/ppt/slides/slide2.xml" Id="Rb50e9bd1f4c745b6" /><Relationship Type="http://schemas.openxmlformats.org/officeDocument/2006/relationships/slide" Target="/ppt/slides/slide3.xml" Id="Rb706f9d964334817" /><Relationship Type="http://schemas.openxmlformats.org/officeDocument/2006/relationships/slide" Target="/ppt/slides/slide4.xml" Id="R84036e5d52a84003" /><Relationship Type="http://schemas.openxmlformats.org/officeDocument/2006/relationships/slide" Target="/ppt/slides/slide5.xml" Id="Raadbfa9a97034bf4" /><Relationship Type="http://schemas.openxmlformats.org/officeDocument/2006/relationships/slide" Target="/ppt/slides/slide6.xml" Id="Rdc4ef0e003db4e40" /><Relationship Type="http://schemas.openxmlformats.org/officeDocument/2006/relationships/slide" Target="/ppt/slides/slide7.xml" Id="Rf5eee7b9f315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86f94610c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3f78e0de402c" /><Relationship Type="http://schemas.openxmlformats.org/officeDocument/2006/relationships/theme" Target="/ppt/slideMasters/theme/theme1.xml" Id="R90f468bf727d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43f78e0de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f7b1a7901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dc0a43f3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cd9008dc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b3bb7b6a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48a796da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c3f52b76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cd669692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