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9099a5cd7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c6849f027434a"/>
  </p:sldMasterIdLst>
  <p:sldIdLst>
    <p:sldId xmlns:r="http://schemas.openxmlformats.org/officeDocument/2006/relationships" id="256" r:id="R4c5c46b43c5c4061"/>
    <p:sldId xmlns:r="http://schemas.openxmlformats.org/officeDocument/2006/relationships" id="257" r:id="Rcfb90553571d4d14"/>
    <p:sldId xmlns:r="http://schemas.openxmlformats.org/officeDocument/2006/relationships" id="258" r:id="Rb8649d6ce8904d45"/>
    <p:sldId xmlns:r="http://schemas.openxmlformats.org/officeDocument/2006/relationships" id="259" r:id="Rb70609415e4345eb"/>
    <p:sldId xmlns:r="http://schemas.openxmlformats.org/officeDocument/2006/relationships" id="260" r:id="R55d3cf706cdb40fe"/>
    <p:sldId xmlns:r="http://schemas.openxmlformats.org/officeDocument/2006/relationships" id="261" r:id="Ra88af4b2657b4f42"/>
    <p:sldId xmlns:r="http://schemas.openxmlformats.org/officeDocument/2006/relationships" id="262" r:id="R7267191911d0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c6849f027434a" /><Relationship Type="http://schemas.openxmlformats.org/officeDocument/2006/relationships/slide" Target="/ppt/slides/slide1.xml" Id="R4c5c46b43c5c4061" /><Relationship Type="http://schemas.openxmlformats.org/officeDocument/2006/relationships/slide" Target="/ppt/slides/slide2.xml" Id="Rcfb90553571d4d14" /><Relationship Type="http://schemas.openxmlformats.org/officeDocument/2006/relationships/slide" Target="/ppt/slides/slide3.xml" Id="Rb8649d6ce8904d45" /><Relationship Type="http://schemas.openxmlformats.org/officeDocument/2006/relationships/slide" Target="/ppt/slides/slide4.xml" Id="Rb70609415e4345eb" /><Relationship Type="http://schemas.openxmlformats.org/officeDocument/2006/relationships/slide" Target="/ppt/slides/slide5.xml" Id="R55d3cf706cdb40fe" /><Relationship Type="http://schemas.openxmlformats.org/officeDocument/2006/relationships/slide" Target="/ppt/slides/slide6.xml" Id="Ra88af4b2657b4f42" /><Relationship Type="http://schemas.openxmlformats.org/officeDocument/2006/relationships/slide" Target="/ppt/slides/slide7.xml" Id="R7267191911d0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5034023ef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f7c287e24acc" /><Relationship Type="http://schemas.openxmlformats.org/officeDocument/2006/relationships/theme" Target="/ppt/slideMasters/theme/theme1.xml" Id="R860883a05b0a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bf7c287e2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38efde68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b529a20b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ce80882f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112ac50c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004447c8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3ad4cfc6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9a8cb904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