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add06223564f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7849c582844c9e"/>
  </p:sldMasterIdLst>
  <p:sldIdLst>
    <p:sldId xmlns:r="http://schemas.openxmlformats.org/officeDocument/2006/relationships" id="256" r:id="R56f48aa278264f9e"/>
    <p:sldId xmlns:r="http://schemas.openxmlformats.org/officeDocument/2006/relationships" id="257" r:id="Rfe8abf2f5fce48d3"/>
    <p:sldId xmlns:r="http://schemas.openxmlformats.org/officeDocument/2006/relationships" id="258" r:id="R5f1fc71f9dea4a05"/>
    <p:sldId xmlns:r="http://schemas.openxmlformats.org/officeDocument/2006/relationships" id="259" r:id="R6a152e240a31454d"/>
    <p:sldId xmlns:r="http://schemas.openxmlformats.org/officeDocument/2006/relationships" id="260" r:id="Ra4987f76918c4b0f"/>
    <p:sldId xmlns:r="http://schemas.openxmlformats.org/officeDocument/2006/relationships" id="261" r:id="Rdbf44e90e0e0429c"/>
    <p:sldId xmlns:r="http://schemas.openxmlformats.org/officeDocument/2006/relationships" id="262" r:id="Rcb23e0a136474f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7849c582844c9e" /><Relationship Type="http://schemas.openxmlformats.org/officeDocument/2006/relationships/slide" Target="/ppt/slides/slide1.xml" Id="R56f48aa278264f9e" /><Relationship Type="http://schemas.openxmlformats.org/officeDocument/2006/relationships/slide" Target="/ppt/slides/slide2.xml" Id="Rfe8abf2f5fce48d3" /><Relationship Type="http://schemas.openxmlformats.org/officeDocument/2006/relationships/slide" Target="/ppt/slides/slide3.xml" Id="R5f1fc71f9dea4a05" /><Relationship Type="http://schemas.openxmlformats.org/officeDocument/2006/relationships/slide" Target="/ppt/slides/slide4.xml" Id="R6a152e240a31454d" /><Relationship Type="http://schemas.openxmlformats.org/officeDocument/2006/relationships/slide" Target="/ppt/slides/slide5.xml" Id="Ra4987f76918c4b0f" /><Relationship Type="http://schemas.openxmlformats.org/officeDocument/2006/relationships/slide" Target="/ppt/slides/slide6.xml" Id="Rdbf44e90e0e0429c" /><Relationship Type="http://schemas.openxmlformats.org/officeDocument/2006/relationships/slide" Target="/ppt/slides/slide7.xml" Id="Rcb23e0a136474f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d1ba87caca43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80f1327bf4eb6" /><Relationship Type="http://schemas.openxmlformats.org/officeDocument/2006/relationships/theme" Target="/ppt/slideMasters/theme/theme1.xml" Id="Rd9962a987cb24c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680f1327bf4e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d921326f34d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a80cbfe3f47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499a828e24d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eb2b4b99547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ff027cd0e48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615a9a23245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15fcd65914a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ARRAT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ARRAT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539 552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364 641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2 176 259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204 261 702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222 919 374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ØREN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Bolignummer H0401, Thomas Heftyes gate 42C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zimco@online.no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989 171 399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ARRAT AS</a:t>
            </a:r>
          </a:p>
        </p:txBody>
      </p:sp>
    </p:spTree>
  </p:cSld>
  <p:clrMapOvr>
    <a:masterClrMapping xmlns:a="http://schemas.openxmlformats.org/drawingml/2006/main"/>
  </p:clrMapOvr>
</p:sld>
</file>