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25115f554549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1aec5c63ac47a9"/>
  </p:sldMasterIdLst>
  <p:sldIdLst>
    <p:sldId xmlns:r="http://schemas.openxmlformats.org/officeDocument/2006/relationships" id="256" r:id="R3648843a97ab43fb"/>
    <p:sldId xmlns:r="http://schemas.openxmlformats.org/officeDocument/2006/relationships" id="257" r:id="R404251084383491e"/>
    <p:sldId xmlns:r="http://schemas.openxmlformats.org/officeDocument/2006/relationships" id="258" r:id="R665f1339a09248fd"/>
    <p:sldId xmlns:r="http://schemas.openxmlformats.org/officeDocument/2006/relationships" id="259" r:id="Rbafdd42d4e924736"/>
    <p:sldId xmlns:r="http://schemas.openxmlformats.org/officeDocument/2006/relationships" id="260" r:id="R0bd831a86e6546c1"/>
    <p:sldId xmlns:r="http://schemas.openxmlformats.org/officeDocument/2006/relationships" id="261" r:id="Re1cebd0eeeb04538"/>
    <p:sldId xmlns:r="http://schemas.openxmlformats.org/officeDocument/2006/relationships" id="262" r:id="R7f12eb3e922842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aec5c63ac47a9" /><Relationship Type="http://schemas.openxmlformats.org/officeDocument/2006/relationships/slide" Target="/ppt/slides/slide1.xml" Id="R3648843a97ab43fb" /><Relationship Type="http://schemas.openxmlformats.org/officeDocument/2006/relationships/slide" Target="/ppt/slides/slide2.xml" Id="R404251084383491e" /><Relationship Type="http://schemas.openxmlformats.org/officeDocument/2006/relationships/slide" Target="/ppt/slides/slide3.xml" Id="R665f1339a09248fd" /><Relationship Type="http://schemas.openxmlformats.org/officeDocument/2006/relationships/slide" Target="/ppt/slides/slide4.xml" Id="Rbafdd42d4e924736" /><Relationship Type="http://schemas.openxmlformats.org/officeDocument/2006/relationships/slide" Target="/ppt/slides/slide5.xml" Id="R0bd831a86e6546c1" /><Relationship Type="http://schemas.openxmlformats.org/officeDocument/2006/relationships/slide" Target="/ppt/slides/slide6.xml" Id="Re1cebd0eeeb04538" /><Relationship Type="http://schemas.openxmlformats.org/officeDocument/2006/relationships/slide" Target="/ppt/slides/slide7.xml" Id="R7f12eb3e922842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0b414b11948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935f02d464f74" /><Relationship Type="http://schemas.openxmlformats.org/officeDocument/2006/relationships/theme" Target="/ppt/slideMasters/theme/theme1.xml" Id="R788f6f48b5f44f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c935f02d464f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1336ebbb64f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8ce3b36da40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b46e0602c44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e9a6ffb2840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a218fa3494b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416938b2a45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dc6397c5743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DIVINO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12 070 814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11 636 238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ØVERLIE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Fagerhaugvegen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989 175 408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