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d67a222df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4c7e44af04082"/>
  </p:sldMasterIdLst>
  <p:sldIdLst>
    <p:sldId xmlns:r="http://schemas.openxmlformats.org/officeDocument/2006/relationships" id="256" r:id="R0e1db10b979e490d"/>
    <p:sldId xmlns:r="http://schemas.openxmlformats.org/officeDocument/2006/relationships" id="257" r:id="R4f1c1c65622e4a8f"/>
    <p:sldId xmlns:r="http://schemas.openxmlformats.org/officeDocument/2006/relationships" id="258" r:id="R4610c754162247d9"/>
    <p:sldId xmlns:r="http://schemas.openxmlformats.org/officeDocument/2006/relationships" id="259" r:id="Re2521ebcde70404e"/>
    <p:sldId xmlns:r="http://schemas.openxmlformats.org/officeDocument/2006/relationships" id="260" r:id="R0da9b79c6a2c4cb2"/>
    <p:sldId xmlns:r="http://schemas.openxmlformats.org/officeDocument/2006/relationships" id="261" r:id="R09484fed13fd4f88"/>
    <p:sldId xmlns:r="http://schemas.openxmlformats.org/officeDocument/2006/relationships" id="262" r:id="R57e79e0943b2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4c7e44af04082" /><Relationship Type="http://schemas.openxmlformats.org/officeDocument/2006/relationships/slide" Target="/ppt/slides/slide1.xml" Id="R0e1db10b979e490d" /><Relationship Type="http://schemas.openxmlformats.org/officeDocument/2006/relationships/slide" Target="/ppt/slides/slide2.xml" Id="R4f1c1c65622e4a8f" /><Relationship Type="http://schemas.openxmlformats.org/officeDocument/2006/relationships/slide" Target="/ppt/slides/slide3.xml" Id="R4610c754162247d9" /><Relationship Type="http://schemas.openxmlformats.org/officeDocument/2006/relationships/slide" Target="/ppt/slides/slide4.xml" Id="Re2521ebcde70404e" /><Relationship Type="http://schemas.openxmlformats.org/officeDocument/2006/relationships/slide" Target="/ppt/slides/slide5.xml" Id="R0da9b79c6a2c4cb2" /><Relationship Type="http://schemas.openxmlformats.org/officeDocument/2006/relationships/slide" Target="/ppt/slides/slide6.xml" Id="R09484fed13fd4f88" /><Relationship Type="http://schemas.openxmlformats.org/officeDocument/2006/relationships/slide" Target="/ppt/slides/slide7.xml" Id="R57e79e0943b2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9c8b2f3ee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75fb15834b70" /><Relationship Type="http://schemas.openxmlformats.org/officeDocument/2006/relationships/theme" Target="/ppt/slideMasters/theme/theme1.xml" Id="R40d039a9978c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c75fb15834b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80a199cdc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f4023f620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5d25420a0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96fbd6f9d4d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c7ec82a07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010436d09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a3218a92a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BERGSENG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BERGSENG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4 357 588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26 576 252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BERGSENG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BERGSENG AS</a:t>
            </a:r>
          </a:p>
        </p:txBody>
      </p:sp>
    </p:spTree>
  </p:cSld>
  <p:clrMapOvr>
    <a:masterClrMapping xmlns:a="http://schemas.openxmlformats.org/drawingml/2006/main"/>
  </p:clrMapOvr>
</p:sld>
</file>