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4f0d0708c24c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80febb71f34277"/>
  </p:sldMasterIdLst>
  <p:sldIdLst>
    <p:sldId xmlns:r="http://schemas.openxmlformats.org/officeDocument/2006/relationships" id="256" r:id="Redc56b7c11624ff9"/>
    <p:sldId xmlns:r="http://schemas.openxmlformats.org/officeDocument/2006/relationships" id="257" r:id="Rf2f6b0540dab4cf7"/>
    <p:sldId xmlns:r="http://schemas.openxmlformats.org/officeDocument/2006/relationships" id="258" r:id="R4003fce1322b423b"/>
    <p:sldId xmlns:r="http://schemas.openxmlformats.org/officeDocument/2006/relationships" id="259" r:id="R3456b6eb90354e07"/>
    <p:sldId xmlns:r="http://schemas.openxmlformats.org/officeDocument/2006/relationships" id="260" r:id="R1124c13e7e3a4874"/>
    <p:sldId xmlns:r="http://schemas.openxmlformats.org/officeDocument/2006/relationships" id="261" r:id="Rc98e77d439d345f9"/>
    <p:sldId xmlns:r="http://schemas.openxmlformats.org/officeDocument/2006/relationships" id="262" r:id="Rbb9963170bb340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80febb71f34277" /><Relationship Type="http://schemas.openxmlformats.org/officeDocument/2006/relationships/slide" Target="/ppt/slides/slide1.xml" Id="Redc56b7c11624ff9" /><Relationship Type="http://schemas.openxmlformats.org/officeDocument/2006/relationships/slide" Target="/ppt/slides/slide2.xml" Id="Rf2f6b0540dab4cf7" /><Relationship Type="http://schemas.openxmlformats.org/officeDocument/2006/relationships/slide" Target="/ppt/slides/slide3.xml" Id="R4003fce1322b423b" /><Relationship Type="http://schemas.openxmlformats.org/officeDocument/2006/relationships/slide" Target="/ppt/slides/slide4.xml" Id="R3456b6eb90354e07" /><Relationship Type="http://schemas.openxmlformats.org/officeDocument/2006/relationships/slide" Target="/ppt/slides/slide5.xml" Id="R1124c13e7e3a4874" /><Relationship Type="http://schemas.openxmlformats.org/officeDocument/2006/relationships/slide" Target="/ppt/slides/slide6.xml" Id="Rc98e77d439d345f9" /><Relationship Type="http://schemas.openxmlformats.org/officeDocument/2006/relationships/slide" Target="/ppt/slides/slide7.xml" Id="Rbb9963170bb340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c961c08efd46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d55d705234282" /><Relationship Type="http://schemas.openxmlformats.org/officeDocument/2006/relationships/theme" Target="/ppt/slideMasters/theme/theme1.xml" Id="R2685e0aa6e8842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ed55d7052342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4ed77c3184d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1e0173a2e42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fc6a8110741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5d716e6724f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7a6e5e34748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7eef0fa1441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621edda9849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STUF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STUF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108 716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−722 058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325 275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7 916 906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8 532 570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GEIR-OTTO JAKOBSEN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Brånåstoppen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2019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post@stuf.no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www.stuf.no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989 175 653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