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7dc795358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2a1c743514fad"/>
  </p:sldMasterIdLst>
  <p:sldIdLst>
    <p:sldId xmlns:r="http://schemas.openxmlformats.org/officeDocument/2006/relationships" id="256" r:id="R72811e3963424c5c"/>
    <p:sldId xmlns:r="http://schemas.openxmlformats.org/officeDocument/2006/relationships" id="257" r:id="R8fd8311e4243472b"/>
    <p:sldId xmlns:r="http://schemas.openxmlformats.org/officeDocument/2006/relationships" id="258" r:id="R1d84414ced274ce3"/>
    <p:sldId xmlns:r="http://schemas.openxmlformats.org/officeDocument/2006/relationships" id="259" r:id="Ra7b0d8240ea64392"/>
    <p:sldId xmlns:r="http://schemas.openxmlformats.org/officeDocument/2006/relationships" id="260" r:id="R3727e7bf81204f87"/>
    <p:sldId xmlns:r="http://schemas.openxmlformats.org/officeDocument/2006/relationships" id="261" r:id="R1150f2457b0944e0"/>
    <p:sldId xmlns:r="http://schemas.openxmlformats.org/officeDocument/2006/relationships" id="262" r:id="R3ca42446940c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2a1c743514fad" /><Relationship Type="http://schemas.openxmlformats.org/officeDocument/2006/relationships/slide" Target="/ppt/slides/slide1.xml" Id="R72811e3963424c5c" /><Relationship Type="http://schemas.openxmlformats.org/officeDocument/2006/relationships/slide" Target="/ppt/slides/slide2.xml" Id="R8fd8311e4243472b" /><Relationship Type="http://schemas.openxmlformats.org/officeDocument/2006/relationships/slide" Target="/ppt/slides/slide3.xml" Id="R1d84414ced274ce3" /><Relationship Type="http://schemas.openxmlformats.org/officeDocument/2006/relationships/slide" Target="/ppt/slides/slide4.xml" Id="Ra7b0d8240ea64392" /><Relationship Type="http://schemas.openxmlformats.org/officeDocument/2006/relationships/slide" Target="/ppt/slides/slide5.xml" Id="R3727e7bf81204f87" /><Relationship Type="http://schemas.openxmlformats.org/officeDocument/2006/relationships/slide" Target="/ppt/slides/slide6.xml" Id="R1150f2457b0944e0" /><Relationship Type="http://schemas.openxmlformats.org/officeDocument/2006/relationships/slide" Target="/ppt/slides/slide7.xml" Id="R3ca42446940c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70e716dbd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63a0ef0404060" /><Relationship Type="http://schemas.openxmlformats.org/officeDocument/2006/relationships/theme" Target="/ppt/slideMasters/theme/theme1.xml" Id="R1e2432911313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63a0ef040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68ca21ee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eb5ad2ed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fa87ded82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e4849e056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0bbdde76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d11d8e09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3e295d22e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